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66" r:id="rId4"/>
    <p:sldId id="264" r:id="rId5"/>
    <p:sldId id="269" r:id="rId6"/>
    <p:sldId id="267" r:id="rId7"/>
    <p:sldId id="268" r:id="rId8"/>
    <p:sldId id="270" r:id="rId9"/>
    <p:sldId id="271" r:id="rId10"/>
    <p:sldId id="272" r:id="rId11"/>
    <p:sldId id="277" r:id="rId12"/>
    <p:sldId id="278" r:id="rId13"/>
    <p:sldId id="279" r:id="rId14"/>
    <p:sldId id="280" r:id="rId15"/>
    <p:sldId id="281" r:id="rId16"/>
    <p:sldId id="273" r:id="rId17"/>
    <p:sldId id="282" r:id="rId18"/>
    <p:sldId id="283" r:id="rId19"/>
    <p:sldId id="274" r:id="rId20"/>
    <p:sldId id="284" r:id="rId21"/>
    <p:sldId id="275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AFAF4-E48D-4851-B811-B86A9678AA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165C3-8DA5-43A2-9945-BA71C7D1D078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31520" y="2103120"/>
            <a:ext cx="7680960" cy="1463040"/>
          </a:xfrm>
        </p:spPr>
        <p:txBody>
          <a:bodyPr anchor="b" anchorCtr="0"/>
          <a:lstStyle/>
          <a:p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31520" y="3840480"/>
            <a:ext cx="7680960" cy="1645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6" descr="logo Unib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" y="91440"/>
            <a:ext cx="1361504" cy="1371600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 userDrawn="1"/>
        </p:nvSpPr>
        <p:spPr>
          <a:xfrm>
            <a:off x="1554480" y="152400"/>
            <a:ext cx="603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Università degli</a:t>
            </a:r>
            <a:r>
              <a:rPr lang="it-IT" sz="3200" b="1" cap="none" spc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Studi di</a:t>
            </a:r>
            <a:r>
              <a:rPr lang="it-IT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Bergamo</a:t>
            </a:r>
          </a:p>
        </p:txBody>
      </p:sp>
      <p:sp>
        <p:nvSpPr>
          <p:cNvPr id="9" name="Rettangolo 8"/>
          <p:cNvSpPr/>
          <p:nvPr userDrawn="1"/>
        </p:nvSpPr>
        <p:spPr>
          <a:xfrm>
            <a:off x="1447800" y="762000"/>
            <a:ext cx="6217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Dip</a:t>
            </a:r>
            <a:r>
              <a:rPr lang="it-IT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di Ingegneria dell’Informazione</a:t>
            </a:r>
            <a:r>
              <a:rPr lang="it-IT" sz="2000" b="1" cap="all" spc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</a:t>
            </a:r>
          </a:p>
          <a:p>
            <a:pPr algn="ctr"/>
            <a:r>
              <a:rPr lang="it-IT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Metodi Matematici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Picture 6" descr="logo Unib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0960" y="91440"/>
            <a:ext cx="1361504" cy="1371600"/>
          </a:xfrm>
          <a:prstGeom prst="rect">
            <a:avLst/>
          </a:prstGeom>
          <a:noFill/>
        </p:spPr>
      </p:pic>
      <p:cxnSp>
        <p:nvCxnSpPr>
          <p:cNvPr id="12" name="Connettore 1 11"/>
          <p:cNvCxnSpPr/>
          <p:nvPr userDrawn="1"/>
        </p:nvCxnSpPr>
        <p:spPr>
          <a:xfrm>
            <a:off x="1645920" y="731520"/>
            <a:ext cx="5852160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po 14"/>
          <p:cNvGrpSpPr/>
          <p:nvPr userDrawn="1"/>
        </p:nvGrpSpPr>
        <p:grpSpPr>
          <a:xfrm>
            <a:off x="731520" y="3657600"/>
            <a:ext cx="7680960" cy="91440"/>
            <a:chOff x="457200" y="1463040"/>
            <a:chExt cx="8229600" cy="91440"/>
          </a:xfrm>
        </p:grpSpPr>
        <p:sp>
          <p:nvSpPr>
            <p:cNvPr id="16" name="Rettangolo 15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Connettore 1 16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3550" indent="-463550">
              <a:tabLst/>
              <a:defRPr/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Prof. Stefano Paris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7" name="Gruppo 6"/>
          <p:cNvGrpSpPr/>
          <p:nvPr userDrawn="1"/>
        </p:nvGrpSpPr>
        <p:grpSpPr>
          <a:xfrm>
            <a:off x="457200" y="1463040"/>
            <a:ext cx="8229600" cy="91440"/>
            <a:chOff x="457200" y="1463040"/>
            <a:chExt cx="8229600" cy="91440"/>
          </a:xfrm>
        </p:grpSpPr>
        <p:sp>
          <p:nvSpPr>
            <p:cNvPr id="8" name="Rettangolo 7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Connettore 1 8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1520" y="2362200"/>
            <a:ext cx="7680960" cy="1371600"/>
          </a:xfrm>
        </p:spPr>
        <p:txBody>
          <a:bodyPr anchor="b" anchorCtr="0"/>
          <a:lstStyle>
            <a:lvl1pPr algn="l">
              <a:defRPr sz="4400" b="1" cap="all"/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31520" y="3962400"/>
            <a:ext cx="7680960" cy="13716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7" name="Gruppo 6"/>
          <p:cNvGrpSpPr/>
          <p:nvPr userDrawn="1"/>
        </p:nvGrpSpPr>
        <p:grpSpPr>
          <a:xfrm>
            <a:off x="731520" y="3810000"/>
            <a:ext cx="7680960" cy="91440"/>
            <a:chOff x="457200" y="1463040"/>
            <a:chExt cx="8229600" cy="91440"/>
          </a:xfrm>
        </p:grpSpPr>
        <p:sp>
          <p:nvSpPr>
            <p:cNvPr id="8" name="Rettangolo 7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Connettore 1 8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8" name="Gruppo 7"/>
          <p:cNvGrpSpPr/>
          <p:nvPr userDrawn="1"/>
        </p:nvGrpSpPr>
        <p:grpSpPr>
          <a:xfrm>
            <a:off x="457200" y="1463040"/>
            <a:ext cx="8229600" cy="91440"/>
            <a:chOff x="457200" y="1463040"/>
            <a:chExt cx="8229600" cy="91440"/>
          </a:xfrm>
        </p:grpSpPr>
        <p:sp>
          <p:nvSpPr>
            <p:cNvPr id="9" name="Rettangolo 8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Connettore 1 9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4592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it-IT" dirty="0" smtClean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377440"/>
            <a:ext cx="4040188" cy="37490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6459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it-IT" dirty="0" smtClean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77440"/>
            <a:ext cx="4041775" cy="37490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Prof. Stefano Paris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10" name="Gruppo 9"/>
          <p:cNvGrpSpPr/>
          <p:nvPr userDrawn="1"/>
        </p:nvGrpSpPr>
        <p:grpSpPr>
          <a:xfrm>
            <a:off x="457200" y="1463040"/>
            <a:ext cx="8229600" cy="91440"/>
            <a:chOff x="457200" y="1463040"/>
            <a:chExt cx="8229600" cy="91440"/>
          </a:xfrm>
        </p:grpSpPr>
        <p:sp>
          <p:nvSpPr>
            <p:cNvPr id="11" name="Rettangolo 10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Connettore 1 11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6" name="Gruppo 5"/>
          <p:cNvGrpSpPr/>
          <p:nvPr userDrawn="1"/>
        </p:nvGrpSpPr>
        <p:grpSpPr>
          <a:xfrm>
            <a:off x="457200" y="1463040"/>
            <a:ext cx="8229600" cy="91440"/>
            <a:chOff x="457200" y="1463040"/>
            <a:chExt cx="8229600" cy="91440"/>
          </a:xfrm>
        </p:grpSpPr>
        <p:sp>
          <p:nvSpPr>
            <p:cNvPr id="7" name="Rettangolo 6"/>
            <p:cNvSpPr/>
            <p:nvPr userDrawn="1"/>
          </p:nvSpPr>
          <p:spPr>
            <a:xfrm>
              <a:off x="457200" y="1463040"/>
              <a:ext cx="5029200" cy="9144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onnettore 1 7"/>
            <p:cNvCxnSpPr/>
            <p:nvPr userDrawn="1"/>
          </p:nvCxnSpPr>
          <p:spPr>
            <a:xfrm rot="10800000">
              <a:off x="457200" y="1463040"/>
              <a:ext cx="822960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296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Prof. Stefano Paris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Reti</a:t>
            </a:r>
            <a:r>
              <a:rPr lang="en-US" dirty="0" smtClean="0"/>
              <a:t> Internet </a:t>
            </a:r>
            <a:r>
              <a:rPr lang="en-US" dirty="0" err="1" smtClean="0"/>
              <a:t>Multimediali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7AD91-D87A-4809-87DB-479D8881417A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RETI INTERNET MULTIMEDIALI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Lab. Motion Estimation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301752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3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329184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356616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5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384048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6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411480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7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438912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8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466344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9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2468880" y="155448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10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2743200" y="155448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11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3017520" y="155448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Best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Estimation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Strategie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stima</a:t>
            </a:r>
            <a:r>
              <a:rPr lang="en-US" dirty="0" smtClean="0"/>
              <a:t> del </a:t>
            </a:r>
            <a:r>
              <a:rPr lang="en-US" dirty="0" err="1" smtClean="0"/>
              <a:t>vettore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movimento</a:t>
            </a:r>
            <a:r>
              <a:rPr lang="en-US" dirty="0" smtClean="0"/>
              <a:t> in MPEG</a:t>
            </a:r>
          </a:p>
          <a:p>
            <a:pPr lvl="1"/>
            <a:r>
              <a:rPr lang="en-US" dirty="0" smtClean="0"/>
              <a:t>Full Search</a:t>
            </a:r>
          </a:p>
          <a:p>
            <a:pPr lvl="1"/>
            <a:r>
              <a:rPr lang="en-US" dirty="0" smtClean="0"/>
              <a:t>Three Step Search</a:t>
            </a:r>
          </a:p>
          <a:p>
            <a:pPr lvl="1"/>
            <a:r>
              <a:rPr lang="en-US" dirty="0" smtClean="0"/>
              <a:t>2-D Logarithmic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57200" y="308746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 err="1" smtClean="0">
                <a:solidFill>
                  <a:prstClr val="black"/>
                </a:solidFill>
              </a:rPr>
              <a:t>Dopo</a:t>
            </a:r>
            <a:r>
              <a:rPr lang="en-US" sz="3600" b="1" dirty="0" smtClean="0">
                <a:solidFill>
                  <a:prstClr val="black"/>
                </a:solidFill>
              </a:rPr>
              <a:t> </a:t>
            </a:r>
            <a:r>
              <a:rPr lang="en-US" sz="3600" b="1" dirty="0" err="1" smtClean="0">
                <a:solidFill>
                  <a:prstClr val="black"/>
                </a:solidFill>
              </a:rPr>
              <a:t>altre</a:t>
            </a:r>
            <a:r>
              <a:rPr lang="en-US" sz="3600" b="1" dirty="0" smtClean="0">
                <a:solidFill>
                  <a:prstClr val="black"/>
                </a:solidFill>
              </a:rPr>
              <a:t> </a:t>
            </a:r>
            <a:r>
              <a:rPr lang="en-US" sz="3600" b="1" dirty="0" smtClean="0">
                <a:solidFill>
                  <a:prstClr val="black"/>
                </a:solidFill>
              </a:rPr>
              <a:t>n (</a:t>
            </a:r>
            <a:r>
              <a:rPr lang="en-US" sz="3600" b="1" dirty="0" err="1" smtClean="0">
                <a:solidFill>
                  <a:prstClr val="black"/>
                </a:solidFill>
              </a:rPr>
              <a:t>quante</a:t>
            </a:r>
            <a:r>
              <a:rPr lang="en-US" sz="3600" b="1" dirty="0" smtClean="0">
                <a:solidFill>
                  <a:prstClr val="black"/>
                </a:solidFill>
              </a:rPr>
              <a:t>?) </a:t>
            </a:r>
            <a:r>
              <a:rPr lang="en-US" sz="3600" b="1" dirty="0" err="1" smtClean="0">
                <a:solidFill>
                  <a:prstClr val="black"/>
                </a:solidFill>
              </a:rPr>
              <a:t>iterazioni</a:t>
            </a:r>
            <a:r>
              <a:rPr lang="en-US" sz="3600" b="1" dirty="0" smtClean="0">
                <a:solidFill>
                  <a:prstClr val="black"/>
                </a:solidFill>
              </a:rPr>
              <a:t> </a:t>
            </a:r>
            <a:r>
              <a:rPr lang="en-US" sz="3600" b="1" dirty="0" smtClean="0"/>
              <a:t>…</a:t>
            </a:r>
            <a:endParaRPr lang="en-US" sz="36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4663440" y="347472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Last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Analizzare</a:t>
            </a:r>
            <a:r>
              <a:rPr lang="en-US" dirty="0" smtClean="0"/>
              <a:t> le </a:t>
            </a:r>
            <a:r>
              <a:rPr lang="en-US" dirty="0" err="1" smtClean="0"/>
              <a:t>prestazioni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due </a:t>
            </a:r>
            <a:r>
              <a:rPr lang="en-US" dirty="0" err="1" smtClean="0"/>
              <a:t>algoritmi</a:t>
            </a:r>
            <a:endParaRPr lang="en-US" dirty="0" smtClean="0"/>
          </a:p>
          <a:p>
            <a:pPr lvl="1"/>
            <a:r>
              <a:rPr lang="en-US" dirty="0" smtClean="0"/>
              <a:t>Peak Signal to Noise Ratio (PSNR)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Numero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operazioni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/>
        </p:nvGraphicFramePr>
        <p:xfrm>
          <a:off x="1905000" y="2819400"/>
          <a:ext cx="4348382" cy="2286000"/>
        </p:xfrm>
        <a:graphic>
          <a:graphicData uri="http://schemas.openxmlformats.org/presentationml/2006/ole">
            <p:oleObj spid="_x0000_s16386" name="Equazione" r:id="rId3" imgW="2222280" imgH="1168200" progId="Equation.3">
              <p:embed/>
            </p:oleObj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334000" y="3697069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Valore</a:t>
            </a:r>
            <a:r>
              <a:rPr lang="en-US" dirty="0" smtClean="0"/>
              <a:t> </a:t>
            </a:r>
            <a:r>
              <a:rPr lang="en-US" dirty="0" err="1" smtClean="0"/>
              <a:t>massimo</a:t>
            </a:r>
            <a:r>
              <a:rPr lang="en-US" dirty="0" smtClean="0"/>
              <a:t> </a:t>
            </a:r>
            <a:r>
              <a:rPr lang="en-US" dirty="0" err="1" smtClean="0"/>
              <a:t>assunto</a:t>
            </a:r>
            <a:r>
              <a:rPr lang="en-US" dirty="0" smtClean="0"/>
              <a:t> </a:t>
            </a:r>
            <a:r>
              <a:rPr lang="en-US" dirty="0" err="1" smtClean="0"/>
              <a:t>dai</a:t>
            </a:r>
            <a:r>
              <a:rPr lang="en-US" dirty="0" smtClean="0"/>
              <a:t> pixel </a:t>
            </a:r>
            <a:r>
              <a:rPr lang="en-US" dirty="0" err="1" smtClean="0"/>
              <a:t>dell’imamgine</a:t>
            </a:r>
            <a:endParaRPr lang="en-US" dirty="0"/>
          </a:p>
        </p:txBody>
      </p:sp>
      <p:cxnSp>
        <p:nvCxnSpPr>
          <p:cNvPr id="7" name="Connettore 2 6"/>
          <p:cNvCxnSpPr>
            <a:endCxn id="5" idx="1"/>
          </p:cNvCxnSpPr>
          <p:nvPr/>
        </p:nvCxnSpPr>
        <p:spPr>
          <a:xfrm flipV="1">
            <a:off x="4267200" y="4020235"/>
            <a:ext cx="106680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7" name="Gruppo 726"/>
          <p:cNvGrpSpPr/>
          <p:nvPr/>
        </p:nvGrpSpPr>
        <p:grpSpPr>
          <a:xfrm>
            <a:off x="3017520" y="1554480"/>
            <a:ext cx="2103120" cy="2103120"/>
            <a:chOff x="3017520" y="1554480"/>
            <a:chExt cx="2103120" cy="2103120"/>
          </a:xfrm>
        </p:grpSpPr>
        <p:sp>
          <p:nvSpPr>
            <p:cNvPr id="165" name="Rettangolo 164"/>
            <p:cNvSpPr/>
            <p:nvPr/>
          </p:nvSpPr>
          <p:spPr>
            <a:xfrm>
              <a:off x="384048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ttangolo 165"/>
            <p:cNvSpPr/>
            <p:nvPr/>
          </p:nvSpPr>
          <p:spPr>
            <a:xfrm>
              <a:off x="356616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ttangolo 166"/>
            <p:cNvSpPr/>
            <p:nvPr/>
          </p:nvSpPr>
          <p:spPr>
            <a:xfrm>
              <a:off x="411480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ttangolo 167"/>
            <p:cNvSpPr/>
            <p:nvPr/>
          </p:nvSpPr>
          <p:spPr>
            <a:xfrm>
              <a:off x="466344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ttangolo 168"/>
            <p:cNvSpPr/>
            <p:nvPr/>
          </p:nvSpPr>
          <p:spPr>
            <a:xfrm>
              <a:off x="438912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ttangolo 169"/>
            <p:cNvSpPr/>
            <p:nvPr/>
          </p:nvSpPr>
          <p:spPr>
            <a:xfrm>
              <a:off x="493776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ttangolo 156"/>
            <p:cNvSpPr/>
            <p:nvPr/>
          </p:nvSpPr>
          <p:spPr>
            <a:xfrm>
              <a:off x="384048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ttangolo 157"/>
            <p:cNvSpPr/>
            <p:nvPr/>
          </p:nvSpPr>
          <p:spPr>
            <a:xfrm>
              <a:off x="356616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ttangolo 158"/>
            <p:cNvSpPr/>
            <p:nvPr/>
          </p:nvSpPr>
          <p:spPr>
            <a:xfrm>
              <a:off x="411480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ttangolo 159"/>
            <p:cNvSpPr/>
            <p:nvPr/>
          </p:nvSpPr>
          <p:spPr>
            <a:xfrm>
              <a:off x="466344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ttangolo 160"/>
            <p:cNvSpPr/>
            <p:nvPr/>
          </p:nvSpPr>
          <p:spPr>
            <a:xfrm>
              <a:off x="438912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ttangolo 161"/>
            <p:cNvSpPr/>
            <p:nvPr/>
          </p:nvSpPr>
          <p:spPr>
            <a:xfrm>
              <a:off x="493776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ttangolo 148"/>
            <p:cNvSpPr/>
            <p:nvPr/>
          </p:nvSpPr>
          <p:spPr>
            <a:xfrm>
              <a:off x="384048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ttangolo 149"/>
            <p:cNvSpPr/>
            <p:nvPr/>
          </p:nvSpPr>
          <p:spPr>
            <a:xfrm>
              <a:off x="356616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ttangolo 150"/>
            <p:cNvSpPr/>
            <p:nvPr/>
          </p:nvSpPr>
          <p:spPr>
            <a:xfrm>
              <a:off x="411480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ttangolo 151"/>
            <p:cNvSpPr/>
            <p:nvPr/>
          </p:nvSpPr>
          <p:spPr>
            <a:xfrm>
              <a:off x="466344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ttangolo 152"/>
            <p:cNvSpPr/>
            <p:nvPr/>
          </p:nvSpPr>
          <p:spPr>
            <a:xfrm>
              <a:off x="438912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ttangolo 153"/>
            <p:cNvSpPr/>
            <p:nvPr/>
          </p:nvSpPr>
          <p:spPr>
            <a:xfrm>
              <a:off x="493776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Rettangolo 292"/>
            <p:cNvSpPr/>
            <p:nvPr/>
          </p:nvSpPr>
          <p:spPr>
            <a:xfrm>
              <a:off x="301752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Rettangolo 293"/>
            <p:cNvSpPr/>
            <p:nvPr/>
          </p:nvSpPr>
          <p:spPr>
            <a:xfrm>
              <a:off x="3291840" y="15544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Rettangolo 276"/>
            <p:cNvSpPr/>
            <p:nvPr/>
          </p:nvSpPr>
          <p:spPr>
            <a:xfrm>
              <a:off x="301752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Rettangolo 277"/>
            <p:cNvSpPr/>
            <p:nvPr/>
          </p:nvSpPr>
          <p:spPr>
            <a:xfrm>
              <a:off x="3291840" y="18288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ttangolo 260"/>
            <p:cNvSpPr/>
            <p:nvPr/>
          </p:nvSpPr>
          <p:spPr>
            <a:xfrm>
              <a:off x="301752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ttangolo 261"/>
            <p:cNvSpPr/>
            <p:nvPr/>
          </p:nvSpPr>
          <p:spPr>
            <a:xfrm>
              <a:off x="3291840" y="21031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Rettangolo 596"/>
            <p:cNvSpPr/>
            <p:nvPr/>
          </p:nvSpPr>
          <p:spPr>
            <a:xfrm>
              <a:off x="384048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Rettangolo 597"/>
            <p:cNvSpPr/>
            <p:nvPr/>
          </p:nvSpPr>
          <p:spPr>
            <a:xfrm>
              <a:off x="356616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Rettangolo 598"/>
            <p:cNvSpPr/>
            <p:nvPr/>
          </p:nvSpPr>
          <p:spPr>
            <a:xfrm>
              <a:off x="411480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Rettangolo 599"/>
            <p:cNvSpPr/>
            <p:nvPr/>
          </p:nvSpPr>
          <p:spPr>
            <a:xfrm>
              <a:off x="466344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Rettangolo 600"/>
            <p:cNvSpPr/>
            <p:nvPr/>
          </p:nvSpPr>
          <p:spPr>
            <a:xfrm>
              <a:off x="438912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Rettangolo 601"/>
            <p:cNvSpPr/>
            <p:nvPr/>
          </p:nvSpPr>
          <p:spPr>
            <a:xfrm>
              <a:off x="493776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ettangolo 588"/>
            <p:cNvSpPr/>
            <p:nvPr/>
          </p:nvSpPr>
          <p:spPr>
            <a:xfrm>
              <a:off x="384048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ettangolo 589"/>
            <p:cNvSpPr/>
            <p:nvPr/>
          </p:nvSpPr>
          <p:spPr>
            <a:xfrm>
              <a:off x="356616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ettangolo 590"/>
            <p:cNvSpPr/>
            <p:nvPr/>
          </p:nvSpPr>
          <p:spPr>
            <a:xfrm>
              <a:off x="411480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ettangolo 591"/>
            <p:cNvSpPr/>
            <p:nvPr/>
          </p:nvSpPr>
          <p:spPr>
            <a:xfrm>
              <a:off x="466344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ettangolo 592"/>
            <p:cNvSpPr/>
            <p:nvPr/>
          </p:nvSpPr>
          <p:spPr>
            <a:xfrm>
              <a:off x="438912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ettangolo 593"/>
            <p:cNvSpPr/>
            <p:nvPr/>
          </p:nvSpPr>
          <p:spPr>
            <a:xfrm>
              <a:off x="493776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ettangolo 580"/>
            <p:cNvSpPr/>
            <p:nvPr/>
          </p:nvSpPr>
          <p:spPr>
            <a:xfrm>
              <a:off x="384048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ettangolo 581"/>
            <p:cNvSpPr/>
            <p:nvPr/>
          </p:nvSpPr>
          <p:spPr>
            <a:xfrm>
              <a:off x="356616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ettangolo 582"/>
            <p:cNvSpPr/>
            <p:nvPr/>
          </p:nvSpPr>
          <p:spPr>
            <a:xfrm>
              <a:off x="411480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ettangolo 583"/>
            <p:cNvSpPr/>
            <p:nvPr/>
          </p:nvSpPr>
          <p:spPr>
            <a:xfrm>
              <a:off x="466344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ettangolo 584"/>
            <p:cNvSpPr/>
            <p:nvPr/>
          </p:nvSpPr>
          <p:spPr>
            <a:xfrm>
              <a:off x="438912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ettangolo 585"/>
            <p:cNvSpPr/>
            <p:nvPr/>
          </p:nvSpPr>
          <p:spPr>
            <a:xfrm>
              <a:off x="493776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ettangolo 572"/>
            <p:cNvSpPr/>
            <p:nvPr/>
          </p:nvSpPr>
          <p:spPr>
            <a:xfrm>
              <a:off x="384048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Rettangolo 573"/>
            <p:cNvSpPr/>
            <p:nvPr/>
          </p:nvSpPr>
          <p:spPr>
            <a:xfrm>
              <a:off x="356616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Rettangolo 574"/>
            <p:cNvSpPr/>
            <p:nvPr/>
          </p:nvSpPr>
          <p:spPr>
            <a:xfrm>
              <a:off x="411480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ettangolo 575"/>
            <p:cNvSpPr/>
            <p:nvPr/>
          </p:nvSpPr>
          <p:spPr>
            <a:xfrm>
              <a:off x="466344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ettangolo 576"/>
            <p:cNvSpPr/>
            <p:nvPr/>
          </p:nvSpPr>
          <p:spPr>
            <a:xfrm>
              <a:off x="438912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ettangolo 577"/>
            <p:cNvSpPr/>
            <p:nvPr/>
          </p:nvSpPr>
          <p:spPr>
            <a:xfrm>
              <a:off x="493776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ettangolo 560"/>
            <p:cNvSpPr/>
            <p:nvPr/>
          </p:nvSpPr>
          <p:spPr>
            <a:xfrm>
              <a:off x="384048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ettangolo 561"/>
            <p:cNvSpPr/>
            <p:nvPr/>
          </p:nvSpPr>
          <p:spPr>
            <a:xfrm>
              <a:off x="356616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ettangolo 562"/>
            <p:cNvSpPr/>
            <p:nvPr/>
          </p:nvSpPr>
          <p:spPr>
            <a:xfrm>
              <a:off x="411480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ettangolo 563"/>
            <p:cNvSpPr/>
            <p:nvPr/>
          </p:nvSpPr>
          <p:spPr>
            <a:xfrm>
              <a:off x="466344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ettangolo 564"/>
            <p:cNvSpPr/>
            <p:nvPr/>
          </p:nvSpPr>
          <p:spPr>
            <a:xfrm>
              <a:off x="438912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ettangolo 565"/>
            <p:cNvSpPr/>
            <p:nvPr/>
          </p:nvSpPr>
          <p:spPr>
            <a:xfrm>
              <a:off x="493776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Rettangolo 677"/>
            <p:cNvSpPr/>
            <p:nvPr/>
          </p:nvSpPr>
          <p:spPr>
            <a:xfrm>
              <a:off x="301752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Rettangolo 678"/>
            <p:cNvSpPr/>
            <p:nvPr/>
          </p:nvSpPr>
          <p:spPr>
            <a:xfrm>
              <a:off x="3291840" y="237744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Rettangolo 669"/>
            <p:cNvSpPr/>
            <p:nvPr/>
          </p:nvSpPr>
          <p:spPr>
            <a:xfrm>
              <a:off x="301752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Rettangolo 670"/>
            <p:cNvSpPr/>
            <p:nvPr/>
          </p:nvSpPr>
          <p:spPr>
            <a:xfrm>
              <a:off x="3291840" y="265176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2" name="Rettangolo 661"/>
            <p:cNvSpPr/>
            <p:nvPr/>
          </p:nvSpPr>
          <p:spPr>
            <a:xfrm>
              <a:off x="301752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3" name="Rettangolo 662"/>
            <p:cNvSpPr/>
            <p:nvPr/>
          </p:nvSpPr>
          <p:spPr>
            <a:xfrm>
              <a:off x="3291840" y="292608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4" name="Rettangolo 653"/>
            <p:cNvSpPr/>
            <p:nvPr/>
          </p:nvSpPr>
          <p:spPr>
            <a:xfrm>
              <a:off x="301752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Rettangolo 654"/>
            <p:cNvSpPr/>
            <p:nvPr/>
          </p:nvSpPr>
          <p:spPr>
            <a:xfrm>
              <a:off x="3291840" y="320040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Rettangolo 641"/>
            <p:cNvSpPr/>
            <p:nvPr/>
          </p:nvSpPr>
          <p:spPr>
            <a:xfrm>
              <a:off x="301752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Rettangolo 642"/>
            <p:cNvSpPr/>
            <p:nvPr/>
          </p:nvSpPr>
          <p:spPr>
            <a:xfrm>
              <a:off x="3291840" y="3474720"/>
              <a:ext cx="182880" cy="18288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uppo 141"/>
          <p:cNvGrpSpPr/>
          <p:nvPr/>
        </p:nvGrpSpPr>
        <p:grpSpPr>
          <a:xfrm>
            <a:off x="3566160" y="18288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14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181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09" name="Rettangolo 20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Rettangolo 20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Rettangolo 21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Rettangolo 21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Rettangolo 21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Rettangolo 21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Rettangolo 21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Rettangolo 21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2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01" name="Rettangolo 2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Rettangolo 2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Rettangolo 2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Rettangolo 2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Rettangolo 20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Rettangolo 20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Rettangolo 20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8" name="Rettangolo 20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3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93" name="Rettangolo 19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Rettangolo 19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Rettangolo 19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Rettangolo 19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Rettangolo 19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Rettangolo 19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Rettangolo 19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Rettangolo 19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4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85" name="Rettangolo 18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Rettangolo 18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Rettangolo 18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Rettangolo 18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Rettangolo 18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Rettangolo 18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Rettangolo 19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Rettangolo 19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44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145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73" name="Rettangolo 17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Rettangolo 17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Rettangolo 17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Rettangolo 17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Rettangolo 17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Rettangolo 17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Rettangolo 17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Rettangolo 17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65" name="Rettangolo 16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Rettangolo 16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Rettangolo 16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Rettangolo 16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Rettangolo 16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Rettangolo 16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Rettangolo 17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Rettangolo 17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7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57" name="Rettangolo 15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Rettangolo 15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Rettangolo 15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Rettangolo 15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Rettangolo 16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Rettangolo 16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Rettangolo 16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Rettangolo 16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8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149" name="Rettangolo 14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Rettangolo 14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Rettangolo 15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Rettangolo 15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Rettangolo 15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Rettangolo 15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Rettangolo 15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Rettangolo 15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30" name="Gruppo 229"/>
          <p:cNvGrpSpPr/>
          <p:nvPr/>
        </p:nvGrpSpPr>
        <p:grpSpPr>
          <a:xfrm>
            <a:off x="1371600" y="18288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231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312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40" name="Rettangolo 33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1" name="Rettangolo 34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2" name="Rettangolo 34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3" name="Rettangolo 34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4" name="Rettangolo 34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5" name="Rettangolo 34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6" name="Rettangolo 34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7" name="Rettangolo 34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3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32" name="Rettangolo 33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3" name="Rettangolo 33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4" name="Rettangolo 33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" name="Rettangolo 33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6" name="Rettangolo 33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7" name="Rettangolo 33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" name="Rettangolo 33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Rettangolo 33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4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24" name="Rettangolo 32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Rettangolo 32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Rettangolo 32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Rettangolo 32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Rettangolo 32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Rettangolo 32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0" name="Rettangolo 32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1" name="Rettangolo 33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5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16" name="Rettangolo 31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7" name="Rettangolo 31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Rettangolo 31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Rettangolo 31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Rettangolo 31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Rettangolo 32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2" name="Rettangolo 32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Rettangolo 32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40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241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95" name="Rettangolo 29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Rettangolo 29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Rettangolo 29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Rettangolo 30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Rettangolo 30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Rettangolo 30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Rettangolo 30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Rettangolo 31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2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79" name="Rettangolo 27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0" name="Rettangolo 27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1" name="Rettangolo 28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2" name="Rettangolo 28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Rettangolo 28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Rettangolo 29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Rettangolo 29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4" name="Rettangolo 29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3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63" name="Rettangolo 26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4" name="Rettangolo 26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5" name="Rettangolo 26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6" name="Rettangolo 26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7" name="Rettangolo 26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" name="Rettangolo 27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7" name="Rettangolo 27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8" name="Rettangolo 27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4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245" name="Rettangolo 2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Rettangolo 2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Rettangolo 2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7" name="Rettangolo 25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9" name="Rettangolo 25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0" name="Rettangolo 25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1" name="Rettangolo 26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2" name="Rettangolo 26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348" name="Gruppo 347"/>
          <p:cNvGrpSpPr/>
          <p:nvPr/>
        </p:nvGrpSpPr>
        <p:grpSpPr>
          <a:xfrm>
            <a:off x="5760720" y="18288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349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1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47" name="Rettangolo 44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8" name="Rettangolo 44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9" name="Rettangolo 44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0" name="Rettangolo 44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1" name="Rettangolo 45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2" name="Rettangolo 45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3" name="Rettangolo 45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Rettangolo 45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39" name="Rettangolo 43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0" name="Rettangolo 43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1" name="Rettangolo 44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2" name="Rettangolo 44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3" name="Rettangolo 44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4" name="Rettangolo 44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5" name="Rettangolo 44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6" name="Rettangolo 44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31" name="Rettangolo 43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2" name="Rettangolo 43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3" name="Rettangolo 43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4" name="Rettangolo 43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5" name="Rettangolo 43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6" name="Rettangolo 43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7" name="Rettangolo 43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8" name="Rettangolo 43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23" name="Rettangolo 42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Rettangolo 42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5" name="Rettangolo 42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Rettangolo 42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Rettangolo 42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8" name="Rettangolo 42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Rettangolo 42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Rettangolo 42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50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351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11" name="Rettangolo 41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Rettangolo 41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Rettangolo 41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Rettangolo 41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Rettangolo 41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Rettangolo 41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Rettangolo 41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Rettangolo 41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2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03" name="Rettangolo 40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Rettangolo 40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Rettangolo 40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Rettangolo 40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Rettangolo 40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Rettangolo 40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Rettangolo 40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Rettangolo 40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3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63" name="Rettangolo 36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Rettangolo 36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Rettangolo 36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Rettangolo 36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Rettangolo 39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Rettangolo 39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Rettangolo 39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Rettangolo 40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4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355" name="Rettangolo 35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6" name="Rettangolo 35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7" name="Rettangolo 35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8" name="Rettangolo 35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9" name="Rettangolo 35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0" name="Rettangolo 35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1" name="Rettangolo 36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2" name="Rettangolo 36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55" name="Gruppo 454"/>
          <p:cNvGrpSpPr/>
          <p:nvPr/>
        </p:nvGrpSpPr>
        <p:grpSpPr>
          <a:xfrm>
            <a:off x="5760720" y="237744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456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9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22" name="Rettangolo 52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3" name="Rettangolo 52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4" name="Rettangolo 52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5" name="Rettangolo 52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6" name="Rettangolo 52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7" name="Rettangolo 52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8" name="Rettangolo 52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9" name="Rettangolo 52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14" name="Rettangolo 51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5" name="Rettangolo 51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6" name="Rettangolo 51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7" name="Rettangolo 51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8" name="Rettangolo 51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9" name="Rettangolo 51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0" name="Rettangolo 51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1" name="Rettangolo 52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06" name="Rettangolo 50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7" name="Rettangolo 50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8" name="Rettangolo 50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9" name="Rettangolo 50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0" name="Rettangolo 50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1" name="Rettangolo 51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2" name="Rettangolo 51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3" name="Rettangolo 51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98" name="Rettangolo 49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9" name="Rettangolo 49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0" name="Rettangolo 49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1" name="Rettangolo 50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2" name="Rettangolo 50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3" name="Rettangolo 50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4" name="Rettangolo 50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5" name="Rettangolo 50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57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58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86" name="Rettangolo 48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7" name="Rettangolo 48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8" name="Rettangolo 48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9" name="Rettangolo 48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0" name="Rettangolo 48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1" name="Rettangolo 49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2" name="Rettangolo 49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3" name="Rettangolo 49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9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78" name="Rettangolo 47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9" name="Rettangolo 47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0" name="Rettangolo 47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1" name="Rettangolo 48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2" name="Rettangolo 48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3" name="Rettangolo 4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4" name="Rettangolo 48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5" name="Rettangolo 48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0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70" name="Rettangolo 46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1" name="Rettangolo 47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2" name="Rettangolo 47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3" name="Rettangolo 47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4" name="Rettangolo 47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5" name="Rettangolo 47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6" name="Rettangolo 47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7" name="Rettangolo 47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1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462" name="Rettangolo 46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3" name="Rettangolo 46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4" name="Rettangolo 46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5" name="Rettangolo 46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6" name="Rettangolo 46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7" name="Rettangolo 46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8" name="Rettangolo 46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9" name="Rettangolo 46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530" name="Gruppo 529"/>
          <p:cNvGrpSpPr/>
          <p:nvPr/>
        </p:nvGrpSpPr>
        <p:grpSpPr>
          <a:xfrm>
            <a:off x="3566160" y="2377440"/>
            <a:ext cx="2103120" cy="2103120"/>
            <a:chOff x="548640" y="2377440"/>
            <a:chExt cx="2103120" cy="2103120"/>
          </a:xfrm>
          <a:solidFill>
            <a:srgbClr val="009900"/>
          </a:solidFill>
        </p:grpSpPr>
        <p:grpSp>
          <p:nvGrpSpPr>
            <p:cNvPr id="531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56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97" name="Rettangolo 59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8" name="Rettangolo 59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9" name="Rettangolo 59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0" name="Rettangolo 59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1" name="Rettangolo 60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2" name="Rettangolo 60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3" name="Rettangolo 60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4" name="Rettangolo 60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89" name="Rettangolo 58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0" name="Rettangolo 58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1" name="Rettangolo 59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2" name="Rettangolo 59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3" name="Rettangolo 59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4" name="Rettangolo 59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5" name="Rettangolo 59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6" name="Rettangolo 59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81" name="Rettangolo 58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2" name="Rettangolo 58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Rettangolo 58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4" name="Rettangolo 58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5" name="Rettangolo 58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6" name="Rettangolo 58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7" name="Rettangolo 58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8" name="Rettangolo 58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73" name="Rettangolo 57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Rettangolo 57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5" name="Rettangolo 57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Rettangolo 57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7" name="Rettangolo 57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8" name="Rettangolo 57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9" name="Rettangolo 57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0" name="Rettangolo 57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32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533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61" name="Rettangolo 56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Rettangolo 5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3" name="Rettangolo 5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Rettangolo 5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Rettangolo 5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6" name="Rettangolo 5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Rettangolo 5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Rettangolo 5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4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53" name="Rettangolo 55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4" name="Rettangolo 55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5" name="Rettangolo 55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6" name="Rettangolo 55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7" name="Rettangolo 55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8" name="Rettangolo 55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9" name="Rettangolo 55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0" name="Rettangolo 55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5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45" name="Rettangolo 5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6" name="Rettangolo 5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7" name="Rettangolo 5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8" name="Rettangolo 54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9" name="Rettangolo 54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Rettangolo 54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1" name="Rettangolo 55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2" name="Rettangolo 55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6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537" name="Rettangolo 53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8" name="Rettangolo 53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9" name="Rettangolo 53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0" name="Rettangolo 53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1" name="Rettangolo 54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2" name="Rettangolo 54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3" name="Rettangolo 54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4" name="Rettangolo 54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05" name="Gruppo 604"/>
          <p:cNvGrpSpPr/>
          <p:nvPr/>
        </p:nvGrpSpPr>
        <p:grpSpPr>
          <a:xfrm>
            <a:off x="1371600" y="237744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606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64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72" name="Rettangolo 67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3" name="Rettangolo 67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4" name="Rettangolo 67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5" name="Rettangolo 67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6" name="Rettangolo 67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7" name="Rettangolo 67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8" name="Rettangolo 67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9" name="Rettangolo 67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64" name="Rettangolo 66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5" name="Rettangolo 66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6" name="Rettangolo 66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7" name="Rettangolo 66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8" name="Rettangolo 66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9" name="Rettangolo 66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0" name="Rettangolo 66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1" name="Rettangolo 67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56" name="Rettangolo 65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7" name="Rettangolo 65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8" name="Rettangolo 65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9" name="Rettangolo 65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0" name="Rettangolo 65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1" name="Rettangolo 66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2" name="Rettangolo 66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3" name="Rettangolo 66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8" name="Rettangolo 64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9" name="Rettangolo 64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0" name="Rettangolo 64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1" name="Rettangolo 65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2" name="Rettangolo 65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3" name="Rettangolo 65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4" name="Rettangolo 65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5" name="Rettangolo 65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07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608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36" name="Rettangolo 63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7" name="Rettangolo 63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8" name="Rettangolo 63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9" name="Rettangolo 63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0" name="Rettangolo 63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1" name="Rettangolo 64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2" name="Rettangolo 64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3" name="Rettangolo 64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09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28" name="Rettangolo 6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9" name="Rettangolo 62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0" name="Rettangolo 62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1" name="Rettangolo 63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2" name="Rettangolo 63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3" name="Rettangolo 63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4" name="Rettangolo 63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5" name="Rettangolo 63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0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20" name="Rettangolo 61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1" name="Rettangolo 62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2" name="Rettangolo 62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3" name="Rettangolo 62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4" name="Rettangolo 62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5" name="Rettangolo 62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6" name="Rettangolo 6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7" name="Rettangolo 6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1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12" name="Rettangolo 61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3" name="Rettangolo 61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4" name="Rettangolo 61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5" name="Rettangolo 61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6" name="Rettangolo 61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7" name="Rettangolo 61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8" name="Rettangolo 61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9" name="Rettangolo 61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7" name="Gruppo 686"/>
          <p:cNvGrpSpPr/>
          <p:nvPr/>
        </p:nvGrpSpPr>
        <p:grpSpPr>
          <a:xfrm>
            <a:off x="5760720" y="457200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688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726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54" name="Rettangolo 75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5" name="Rettangolo 75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6" name="Rettangolo 75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7" name="Rettangolo 75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8" name="Rettangolo 75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9" name="Rettangolo 75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0" name="Rettangolo 75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1" name="Rettangolo 76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7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46" name="Rettangolo 74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7" name="Rettangolo 74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8" name="Rettangolo 74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9" name="Rettangolo 74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0" name="Rettangolo 74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1" name="Rettangolo 75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2" name="Rettangolo 75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3" name="Rettangolo 75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8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38" name="Rettangolo 73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9" name="Rettangolo 73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0" name="Rettangolo 73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1" name="Rettangolo 74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2" name="Rettangolo 74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3" name="Rettangolo 74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4" name="Rettangolo 74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5" name="Rettangolo 74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9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30" name="Rettangolo 72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1" name="Rettangolo 73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2" name="Rettangolo 73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3" name="Rettangolo 73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4" name="Rettangolo 73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5" name="Rettangolo 73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6" name="Rettangolo 73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7" name="Rettangolo 73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89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690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18" name="Rettangolo 7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9" name="Rettangolo 7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0" name="Rettangolo 7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1" name="Rettangolo 7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2" name="Rettangolo 7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3" name="Rettangolo 7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4" name="Rettangolo 7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5" name="Rettangolo 7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1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10" name="Rettangolo 70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1" name="Rettangolo 71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2" name="Rettangolo 71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3" name="Rettangolo 7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4" name="Rettangolo 7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5" name="Rettangolo 7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6" name="Rettangolo 7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7" name="Rettangolo 7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2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02" name="Rettangolo 70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3" name="Rettangolo 70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4" name="Rettangolo 70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5" name="Rettangolo 70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6" name="Rettangolo 70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7" name="Rettangolo 70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8" name="Rettangolo 70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9" name="Rettangolo 70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3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94" name="Rettangolo 69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5" name="Rettangolo 69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Rettangolo 69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Rettangolo 69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8" name="Rettangolo 69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9" name="Rettangolo 69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0" name="Rettangolo 69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1" name="Rettangolo 70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62" name="Gruppo 761"/>
          <p:cNvGrpSpPr/>
          <p:nvPr/>
        </p:nvGrpSpPr>
        <p:grpSpPr>
          <a:xfrm>
            <a:off x="3566160" y="457200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76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801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29" name="Rettangolo 82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0" name="Rettangolo 82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1" name="Rettangolo 83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2" name="Rettangolo 83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3" name="Rettangolo 83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4" name="Rettangolo 83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5" name="Rettangolo 83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6" name="Rettangolo 83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2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21" name="Rettangolo 82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2" name="Rettangolo 82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3" name="Rettangolo 82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4" name="Rettangolo 82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5" name="Rettangolo 82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6" name="Rettangolo 82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7" name="Rettangolo 82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8" name="Rettangolo 82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3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13" name="Rettangolo 81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4" name="Rettangolo 81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5" name="Rettangolo 81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6" name="Rettangolo 81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7" name="Rettangolo 81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8" name="Rettangolo 81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9" name="Rettangolo 81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0" name="Rettangolo 81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4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5" name="Rettangolo 80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6" name="Rettangolo 80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7" name="Rettangolo 80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8" name="Rettangolo 80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9" name="Rettangolo 80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0" name="Rettangolo 80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1" name="Rettangolo 81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2" name="Rettangolo 81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64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765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93" name="Rettangolo 792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4" name="Rettangolo 793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5" name="Rettangolo 794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6" name="Rettangolo 795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7" name="Rettangolo 79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8" name="Rettangolo 79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9" name="Rettangolo 79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0" name="Rettangolo 79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6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85" name="Rettangolo 78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6" name="Rettangolo 78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7" name="Rettangolo 78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8" name="Rettangolo 787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9" name="Rettangolo 788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0" name="Rettangolo 789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1" name="Rettangolo 790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2" name="Rettangolo 791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7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77" name="Rettangolo 7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8" name="Rettangolo 7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9" name="Rettangolo 7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0" name="Rettangolo 7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1" name="Rettangolo 7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2" name="Rettangolo 781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3" name="Rettangolo 782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4" name="Rettangolo 783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8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69" name="Rettangolo 768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0" name="Rettangolo 769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1" name="Rettangolo 770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2" name="Rettangolo 771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3" name="Rettangolo 772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4" name="Rettangolo 773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5" name="Rettangolo 77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6" name="Rettangolo 775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837" name="Gruppo 836"/>
          <p:cNvGrpSpPr/>
          <p:nvPr/>
        </p:nvGrpSpPr>
        <p:grpSpPr>
          <a:xfrm>
            <a:off x="1371600" y="4572000"/>
            <a:ext cx="2103120" cy="2103120"/>
            <a:chOff x="548640" y="2377440"/>
            <a:chExt cx="2103120" cy="2103120"/>
          </a:xfrm>
          <a:solidFill>
            <a:srgbClr val="FF0000"/>
          </a:solidFill>
        </p:grpSpPr>
        <p:grpSp>
          <p:nvGrpSpPr>
            <p:cNvPr id="838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876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04" name="Rettangolo 90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5" name="Rettangolo 90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6" name="Rettangolo 90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7" name="Rettangolo 90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8" name="Rettangolo 90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9" name="Rettangolo 90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0" name="Rettangolo 90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1" name="Rettangolo 91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7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96" name="Rettangolo 89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7" name="Rettangolo 89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8" name="Rettangolo 89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9" name="Rettangolo 89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0" name="Rettangolo 89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1" name="Rettangolo 90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2" name="Rettangolo 90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3" name="Rettangolo 90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8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88" name="Rettangolo 8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9" name="Rettangolo 8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0" name="Rettangolo 8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1" name="Rettangolo 8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2" name="Rettangolo 8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3" name="Rettangolo 8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4" name="Rettangolo 89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5" name="Rettangolo 89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9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80" name="Rettangolo 87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1" name="Rettangolo 88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2" name="Rettangolo 88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3" name="Rettangolo 88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4" name="Rettangolo 88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5" name="Rettangolo 88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6" name="Rettangolo 88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7" name="Rettangolo 8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39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840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68" name="Rettangolo 86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9" name="Rettangolo 86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0" name="Rettangolo 86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1" name="Rettangolo 87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2" name="Rettangolo 87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3" name="Rettangolo 87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4" name="Rettangolo 87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5" name="Rettangolo 87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1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60" name="Rettangolo 859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1" name="Rettangolo 860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2" name="Rettangolo 861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3" name="Rettangolo 86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4" name="Rettangolo 86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5" name="Rettangolo 86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6" name="Rettangolo 86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7" name="Rettangolo 86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2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52" name="Rettangolo 851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3" name="Rettangolo 852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4" name="Rettangolo 853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5" name="Rettangolo 854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6" name="Rettangolo 855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7" name="Rettangolo 856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8" name="Rettangolo 857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9" name="Rettangolo 858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3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44" name="Rettangolo 84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5" name="Rettangolo 84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6" name="Rettangolo 84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7" name="Rettangolo 84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8" name="Rettangolo 84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9" name="Rettangolo 84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0" name="Rettangolo 84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1" name="Rettangolo 85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3" name="CasellaDiTesto 912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2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Search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Strategia Full </a:t>
            </a:r>
            <a:r>
              <a:rPr lang="it-IT" dirty="0" err="1" smtClean="0"/>
              <a:t>Search</a:t>
            </a:r>
            <a:endParaRPr lang="it-IT" dirty="0" smtClean="0"/>
          </a:p>
          <a:p>
            <a:pPr lvl="1"/>
            <a:r>
              <a:rPr lang="it-IT" dirty="0" smtClean="0"/>
              <a:t>Prova tutte le combinazioni ottenute variando </a:t>
            </a:r>
            <a:r>
              <a:rPr lang="it-IT" dirty="0" err="1" smtClean="0"/>
              <a:t>dx</a:t>
            </a:r>
            <a:r>
              <a:rPr lang="it-IT" dirty="0" smtClean="0"/>
              <a:t> (spostamento orizzontale) e </a:t>
            </a:r>
            <a:r>
              <a:rPr lang="it-IT" dirty="0" err="1" smtClean="0"/>
              <a:t>dy</a:t>
            </a:r>
            <a:r>
              <a:rPr lang="it-IT" dirty="0" smtClean="0"/>
              <a:t> (spostamento verticale)</a:t>
            </a:r>
          </a:p>
          <a:p>
            <a:pPr lvl="1"/>
            <a:r>
              <a:rPr lang="it-IT" dirty="0" smtClean="0"/>
              <a:t>Seleziona la combinazione che minimizza la misura dell’errore</a:t>
            </a:r>
          </a:p>
          <a:p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81000" y="5208210"/>
          <a:ext cx="8503920" cy="909188"/>
        </p:xfrm>
        <a:graphic>
          <a:graphicData uri="http://schemas.openxmlformats.org/presentationml/2006/ole">
            <p:oleObj spid="_x0000_s1026" name="Equazione" r:id="rId3" imgW="4152600" imgH="444240" progId="Equation.3">
              <p:embed/>
            </p:oleObj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048000" y="452241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6"/>
                </a:solidFill>
              </a:rPr>
              <a:t>MB del Frame Corrente</a:t>
            </a:r>
            <a:endParaRPr lang="it-IT" sz="2000" b="1" dirty="0">
              <a:solidFill>
                <a:schemeClr val="accent6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791200" y="4522410"/>
            <a:ext cx="3383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</a:rPr>
              <a:t>MB del Frame di Riferimento</a:t>
            </a:r>
            <a:endParaRPr lang="it-IT" sz="2000" b="1" dirty="0">
              <a:solidFill>
                <a:srgbClr val="C00000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 rot="5400000">
            <a:off x="3962400" y="4888170"/>
            <a:ext cx="457200" cy="457200"/>
          </a:xfrm>
          <a:prstGeom prst="straightConnector1">
            <a:avLst/>
          </a:prstGeom>
          <a:ln w="25400">
            <a:solidFill>
              <a:schemeClr val="accent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5400000">
            <a:off x="6065520" y="4979610"/>
            <a:ext cx="457200" cy="457200"/>
          </a:xfrm>
          <a:prstGeom prst="straightConnector1">
            <a:avLst/>
          </a:prstGeom>
          <a:ln w="254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459480" y="6457890"/>
            <a:ext cx="2926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9900"/>
                </a:solidFill>
              </a:rPr>
              <a:t>Spostamento Orizzontale</a:t>
            </a:r>
            <a:endParaRPr lang="it-IT" sz="2000" b="1" dirty="0">
              <a:solidFill>
                <a:srgbClr val="0099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294120" y="6457890"/>
            <a:ext cx="2926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4"/>
                </a:solidFill>
              </a:rPr>
              <a:t>Spostamento Verticale</a:t>
            </a:r>
            <a:endParaRPr lang="it-IT" sz="2000" b="1" dirty="0">
              <a:solidFill>
                <a:schemeClr val="accent4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6004560" y="5817810"/>
            <a:ext cx="640080" cy="640080"/>
          </a:xfrm>
          <a:prstGeom prst="straightConnector1">
            <a:avLst/>
          </a:prstGeom>
          <a:ln w="25400">
            <a:solidFill>
              <a:srgbClr val="0099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V="1">
            <a:off x="7391400" y="5817810"/>
            <a:ext cx="640080" cy="640080"/>
          </a:xfrm>
          <a:prstGeom prst="straightConnector1">
            <a:avLst/>
          </a:prstGeom>
          <a:ln w="25400">
            <a:solidFill>
              <a:schemeClr val="accent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5" name="Gruppo 604"/>
          <p:cNvGrpSpPr/>
          <p:nvPr/>
        </p:nvGrpSpPr>
        <p:grpSpPr>
          <a:xfrm>
            <a:off x="2468880" y="1280160"/>
            <a:ext cx="2103120" cy="2103120"/>
            <a:chOff x="548640" y="2377440"/>
            <a:chExt cx="2103120" cy="2103120"/>
          </a:xfrm>
          <a:solidFill>
            <a:srgbClr val="009900"/>
          </a:solidFill>
        </p:grpSpPr>
        <p:grpSp>
          <p:nvGrpSpPr>
            <p:cNvPr id="607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841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2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3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6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0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60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4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942" name="CasellaDiTesto 941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0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246888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ttangolo 208"/>
          <p:cNvSpPr/>
          <p:nvPr/>
        </p:nvSpPr>
        <p:spPr>
          <a:xfrm>
            <a:off x="38404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ttangolo 209"/>
          <p:cNvSpPr/>
          <p:nvPr/>
        </p:nvSpPr>
        <p:spPr>
          <a:xfrm>
            <a:off x="35661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ttangolo 210"/>
          <p:cNvSpPr/>
          <p:nvPr/>
        </p:nvSpPr>
        <p:spPr>
          <a:xfrm>
            <a:off x="41148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ttangolo 211"/>
          <p:cNvSpPr/>
          <p:nvPr/>
        </p:nvSpPr>
        <p:spPr>
          <a:xfrm>
            <a:off x="46634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ttangolo 212"/>
          <p:cNvSpPr/>
          <p:nvPr/>
        </p:nvSpPr>
        <p:spPr>
          <a:xfrm>
            <a:off x="43891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ttangolo 213"/>
          <p:cNvSpPr/>
          <p:nvPr/>
        </p:nvSpPr>
        <p:spPr>
          <a:xfrm>
            <a:off x="49377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ttangolo 214"/>
          <p:cNvSpPr/>
          <p:nvPr/>
        </p:nvSpPr>
        <p:spPr>
          <a:xfrm>
            <a:off x="52120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ttangolo 215"/>
          <p:cNvSpPr/>
          <p:nvPr/>
        </p:nvSpPr>
        <p:spPr>
          <a:xfrm>
            <a:off x="54864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ttangolo 200"/>
          <p:cNvSpPr/>
          <p:nvPr/>
        </p:nvSpPr>
        <p:spPr>
          <a:xfrm>
            <a:off x="38404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ttangolo 201"/>
          <p:cNvSpPr/>
          <p:nvPr/>
        </p:nvSpPr>
        <p:spPr>
          <a:xfrm>
            <a:off x="35661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ttangolo 202"/>
          <p:cNvSpPr/>
          <p:nvPr/>
        </p:nvSpPr>
        <p:spPr>
          <a:xfrm>
            <a:off x="41148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ttangolo 203"/>
          <p:cNvSpPr/>
          <p:nvPr/>
        </p:nvSpPr>
        <p:spPr>
          <a:xfrm>
            <a:off x="46634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ttangolo 204"/>
          <p:cNvSpPr/>
          <p:nvPr/>
        </p:nvSpPr>
        <p:spPr>
          <a:xfrm>
            <a:off x="43891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ttangolo 205"/>
          <p:cNvSpPr/>
          <p:nvPr/>
        </p:nvSpPr>
        <p:spPr>
          <a:xfrm>
            <a:off x="49377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ttangolo 206"/>
          <p:cNvSpPr/>
          <p:nvPr/>
        </p:nvSpPr>
        <p:spPr>
          <a:xfrm>
            <a:off x="52120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ttangolo 207"/>
          <p:cNvSpPr/>
          <p:nvPr/>
        </p:nvSpPr>
        <p:spPr>
          <a:xfrm>
            <a:off x="54864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ttangolo 192"/>
          <p:cNvSpPr/>
          <p:nvPr/>
        </p:nvSpPr>
        <p:spPr>
          <a:xfrm>
            <a:off x="38404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ttangolo 193"/>
          <p:cNvSpPr/>
          <p:nvPr/>
        </p:nvSpPr>
        <p:spPr>
          <a:xfrm>
            <a:off x="35661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ttangolo 194"/>
          <p:cNvSpPr/>
          <p:nvPr/>
        </p:nvSpPr>
        <p:spPr>
          <a:xfrm>
            <a:off x="41148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ttangolo 195"/>
          <p:cNvSpPr/>
          <p:nvPr/>
        </p:nvSpPr>
        <p:spPr>
          <a:xfrm>
            <a:off x="46634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ttangolo 196"/>
          <p:cNvSpPr/>
          <p:nvPr/>
        </p:nvSpPr>
        <p:spPr>
          <a:xfrm>
            <a:off x="43891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ttangolo 197"/>
          <p:cNvSpPr/>
          <p:nvPr/>
        </p:nvSpPr>
        <p:spPr>
          <a:xfrm>
            <a:off x="49377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ttangolo 198"/>
          <p:cNvSpPr/>
          <p:nvPr/>
        </p:nvSpPr>
        <p:spPr>
          <a:xfrm>
            <a:off x="52120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ttangolo 199"/>
          <p:cNvSpPr/>
          <p:nvPr/>
        </p:nvSpPr>
        <p:spPr>
          <a:xfrm>
            <a:off x="54864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ttangolo 184"/>
          <p:cNvSpPr/>
          <p:nvPr/>
        </p:nvSpPr>
        <p:spPr>
          <a:xfrm>
            <a:off x="38404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ttangolo 185"/>
          <p:cNvSpPr/>
          <p:nvPr/>
        </p:nvSpPr>
        <p:spPr>
          <a:xfrm>
            <a:off x="35661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ttangolo 186"/>
          <p:cNvSpPr/>
          <p:nvPr/>
        </p:nvSpPr>
        <p:spPr>
          <a:xfrm>
            <a:off x="41148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ttangolo 187"/>
          <p:cNvSpPr/>
          <p:nvPr/>
        </p:nvSpPr>
        <p:spPr>
          <a:xfrm>
            <a:off x="46634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ttangolo 188"/>
          <p:cNvSpPr/>
          <p:nvPr/>
        </p:nvSpPr>
        <p:spPr>
          <a:xfrm>
            <a:off x="43891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ttangolo 189"/>
          <p:cNvSpPr/>
          <p:nvPr/>
        </p:nvSpPr>
        <p:spPr>
          <a:xfrm>
            <a:off x="49377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ttangolo 190"/>
          <p:cNvSpPr/>
          <p:nvPr/>
        </p:nvSpPr>
        <p:spPr>
          <a:xfrm>
            <a:off x="52120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ttangolo 191"/>
          <p:cNvSpPr/>
          <p:nvPr/>
        </p:nvSpPr>
        <p:spPr>
          <a:xfrm>
            <a:off x="54864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ttangolo 172"/>
          <p:cNvSpPr/>
          <p:nvPr/>
        </p:nvSpPr>
        <p:spPr>
          <a:xfrm>
            <a:off x="38404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ttangolo 173"/>
          <p:cNvSpPr/>
          <p:nvPr/>
        </p:nvSpPr>
        <p:spPr>
          <a:xfrm>
            <a:off x="35661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ttangolo 174"/>
          <p:cNvSpPr/>
          <p:nvPr/>
        </p:nvSpPr>
        <p:spPr>
          <a:xfrm>
            <a:off x="41148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ttangolo 175"/>
          <p:cNvSpPr/>
          <p:nvPr/>
        </p:nvSpPr>
        <p:spPr>
          <a:xfrm>
            <a:off x="46634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ttangolo 176"/>
          <p:cNvSpPr/>
          <p:nvPr/>
        </p:nvSpPr>
        <p:spPr>
          <a:xfrm>
            <a:off x="43891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ttangolo 177"/>
          <p:cNvSpPr/>
          <p:nvPr/>
        </p:nvSpPr>
        <p:spPr>
          <a:xfrm>
            <a:off x="49377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ttangolo 178"/>
          <p:cNvSpPr/>
          <p:nvPr/>
        </p:nvSpPr>
        <p:spPr>
          <a:xfrm>
            <a:off x="52120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ttangolo 179"/>
          <p:cNvSpPr/>
          <p:nvPr/>
        </p:nvSpPr>
        <p:spPr>
          <a:xfrm>
            <a:off x="54864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ttangolo 170"/>
          <p:cNvSpPr/>
          <p:nvPr/>
        </p:nvSpPr>
        <p:spPr>
          <a:xfrm>
            <a:off x="52120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ttangolo 171"/>
          <p:cNvSpPr/>
          <p:nvPr/>
        </p:nvSpPr>
        <p:spPr>
          <a:xfrm>
            <a:off x="54864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ttangolo 162"/>
          <p:cNvSpPr/>
          <p:nvPr/>
        </p:nvSpPr>
        <p:spPr>
          <a:xfrm>
            <a:off x="52120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ttangolo 163"/>
          <p:cNvSpPr/>
          <p:nvPr/>
        </p:nvSpPr>
        <p:spPr>
          <a:xfrm>
            <a:off x="54864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ttangolo 154"/>
          <p:cNvSpPr/>
          <p:nvPr/>
        </p:nvSpPr>
        <p:spPr>
          <a:xfrm>
            <a:off x="52120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ttangolo 155"/>
          <p:cNvSpPr/>
          <p:nvPr/>
        </p:nvSpPr>
        <p:spPr>
          <a:xfrm>
            <a:off x="54864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ttangolo 339"/>
          <p:cNvSpPr/>
          <p:nvPr/>
        </p:nvSpPr>
        <p:spPr>
          <a:xfrm>
            <a:off x="16459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ttangolo 340"/>
          <p:cNvSpPr/>
          <p:nvPr/>
        </p:nvSpPr>
        <p:spPr>
          <a:xfrm>
            <a:off x="13716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ttangolo 341"/>
          <p:cNvSpPr/>
          <p:nvPr/>
        </p:nvSpPr>
        <p:spPr>
          <a:xfrm>
            <a:off x="19202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ttangolo 342"/>
          <p:cNvSpPr/>
          <p:nvPr/>
        </p:nvSpPr>
        <p:spPr>
          <a:xfrm>
            <a:off x="24688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ttangolo 343"/>
          <p:cNvSpPr/>
          <p:nvPr/>
        </p:nvSpPr>
        <p:spPr>
          <a:xfrm>
            <a:off x="21945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ttangolo 344"/>
          <p:cNvSpPr/>
          <p:nvPr/>
        </p:nvSpPr>
        <p:spPr>
          <a:xfrm>
            <a:off x="27432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ttangolo 345"/>
          <p:cNvSpPr/>
          <p:nvPr/>
        </p:nvSpPr>
        <p:spPr>
          <a:xfrm>
            <a:off x="30175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ttangolo 346"/>
          <p:cNvSpPr/>
          <p:nvPr/>
        </p:nvSpPr>
        <p:spPr>
          <a:xfrm>
            <a:off x="32918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ttangolo 331"/>
          <p:cNvSpPr/>
          <p:nvPr/>
        </p:nvSpPr>
        <p:spPr>
          <a:xfrm>
            <a:off x="16459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ttangolo 332"/>
          <p:cNvSpPr/>
          <p:nvPr/>
        </p:nvSpPr>
        <p:spPr>
          <a:xfrm>
            <a:off x="13716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ttangolo 333"/>
          <p:cNvSpPr/>
          <p:nvPr/>
        </p:nvSpPr>
        <p:spPr>
          <a:xfrm>
            <a:off x="19202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ttangolo 334"/>
          <p:cNvSpPr/>
          <p:nvPr/>
        </p:nvSpPr>
        <p:spPr>
          <a:xfrm>
            <a:off x="24688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ttangolo 335"/>
          <p:cNvSpPr/>
          <p:nvPr/>
        </p:nvSpPr>
        <p:spPr>
          <a:xfrm>
            <a:off x="21945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ttangolo 336"/>
          <p:cNvSpPr/>
          <p:nvPr/>
        </p:nvSpPr>
        <p:spPr>
          <a:xfrm>
            <a:off x="27432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ttangolo 337"/>
          <p:cNvSpPr/>
          <p:nvPr/>
        </p:nvSpPr>
        <p:spPr>
          <a:xfrm>
            <a:off x="30175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ttangolo 338"/>
          <p:cNvSpPr/>
          <p:nvPr/>
        </p:nvSpPr>
        <p:spPr>
          <a:xfrm>
            <a:off x="32918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ttangolo 323"/>
          <p:cNvSpPr/>
          <p:nvPr/>
        </p:nvSpPr>
        <p:spPr>
          <a:xfrm>
            <a:off x="16459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ttangolo 324"/>
          <p:cNvSpPr/>
          <p:nvPr/>
        </p:nvSpPr>
        <p:spPr>
          <a:xfrm>
            <a:off x="13716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ttangolo 325"/>
          <p:cNvSpPr/>
          <p:nvPr/>
        </p:nvSpPr>
        <p:spPr>
          <a:xfrm>
            <a:off x="19202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ttangolo 326"/>
          <p:cNvSpPr/>
          <p:nvPr/>
        </p:nvSpPr>
        <p:spPr>
          <a:xfrm>
            <a:off x="24688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ttangolo 327"/>
          <p:cNvSpPr/>
          <p:nvPr/>
        </p:nvSpPr>
        <p:spPr>
          <a:xfrm>
            <a:off x="21945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ttangolo 328"/>
          <p:cNvSpPr/>
          <p:nvPr/>
        </p:nvSpPr>
        <p:spPr>
          <a:xfrm>
            <a:off x="27432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ttangolo 329"/>
          <p:cNvSpPr/>
          <p:nvPr/>
        </p:nvSpPr>
        <p:spPr>
          <a:xfrm>
            <a:off x="30175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ttangolo 330"/>
          <p:cNvSpPr/>
          <p:nvPr/>
        </p:nvSpPr>
        <p:spPr>
          <a:xfrm>
            <a:off x="32918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ttangolo 315"/>
          <p:cNvSpPr/>
          <p:nvPr/>
        </p:nvSpPr>
        <p:spPr>
          <a:xfrm>
            <a:off x="16459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ttangolo 316"/>
          <p:cNvSpPr/>
          <p:nvPr/>
        </p:nvSpPr>
        <p:spPr>
          <a:xfrm>
            <a:off x="13716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ttangolo 317"/>
          <p:cNvSpPr/>
          <p:nvPr/>
        </p:nvSpPr>
        <p:spPr>
          <a:xfrm>
            <a:off x="19202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ttangolo 318"/>
          <p:cNvSpPr/>
          <p:nvPr/>
        </p:nvSpPr>
        <p:spPr>
          <a:xfrm>
            <a:off x="24688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ttangolo 319"/>
          <p:cNvSpPr/>
          <p:nvPr/>
        </p:nvSpPr>
        <p:spPr>
          <a:xfrm>
            <a:off x="21945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ttangolo 320"/>
          <p:cNvSpPr/>
          <p:nvPr/>
        </p:nvSpPr>
        <p:spPr>
          <a:xfrm>
            <a:off x="27432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ttangolo 321"/>
          <p:cNvSpPr/>
          <p:nvPr/>
        </p:nvSpPr>
        <p:spPr>
          <a:xfrm>
            <a:off x="30175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ttangolo 322"/>
          <p:cNvSpPr/>
          <p:nvPr/>
        </p:nvSpPr>
        <p:spPr>
          <a:xfrm>
            <a:off x="32918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ttangolo 294"/>
          <p:cNvSpPr/>
          <p:nvPr/>
        </p:nvSpPr>
        <p:spPr>
          <a:xfrm>
            <a:off x="16459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ttangolo 295"/>
          <p:cNvSpPr/>
          <p:nvPr/>
        </p:nvSpPr>
        <p:spPr>
          <a:xfrm>
            <a:off x="13716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ttangolo 296"/>
          <p:cNvSpPr/>
          <p:nvPr/>
        </p:nvSpPr>
        <p:spPr>
          <a:xfrm>
            <a:off x="19202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ttangolo 306"/>
          <p:cNvSpPr/>
          <p:nvPr/>
        </p:nvSpPr>
        <p:spPr>
          <a:xfrm>
            <a:off x="24688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ttangolo 307"/>
          <p:cNvSpPr/>
          <p:nvPr/>
        </p:nvSpPr>
        <p:spPr>
          <a:xfrm>
            <a:off x="21945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ttangolo 308"/>
          <p:cNvSpPr/>
          <p:nvPr/>
        </p:nvSpPr>
        <p:spPr>
          <a:xfrm>
            <a:off x="27432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ttangolo 309"/>
          <p:cNvSpPr/>
          <p:nvPr/>
        </p:nvSpPr>
        <p:spPr>
          <a:xfrm>
            <a:off x="30175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ttangolo 310"/>
          <p:cNvSpPr/>
          <p:nvPr/>
        </p:nvSpPr>
        <p:spPr>
          <a:xfrm>
            <a:off x="32918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ttangolo 278"/>
          <p:cNvSpPr/>
          <p:nvPr/>
        </p:nvSpPr>
        <p:spPr>
          <a:xfrm>
            <a:off x="16459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ttangolo 279"/>
          <p:cNvSpPr/>
          <p:nvPr/>
        </p:nvSpPr>
        <p:spPr>
          <a:xfrm>
            <a:off x="13716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ttangolo 280"/>
          <p:cNvSpPr/>
          <p:nvPr/>
        </p:nvSpPr>
        <p:spPr>
          <a:xfrm>
            <a:off x="19202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ttangolo 281"/>
          <p:cNvSpPr/>
          <p:nvPr/>
        </p:nvSpPr>
        <p:spPr>
          <a:xfrm>
            <a:off x="24688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ttangolo 282"/>
          <p:cNvSpPr/>
          <p:nvPr/>
        </p:nvSpPr>
        <p:spPr>
          <a:xfrm>
            <a:off x="21945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ttangolo 262"/>
          <p:cNvSpPr/>
          <p:nvPr/>
        </p:nvSpPr>
        <p:spPr>
          <a:xfrm>
            <a:off x="16459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ttangolo 263"/>
          <p:cNvSpPr/>
          <p:nvPr/>
        </p:nvSpPr>
        <p:spPr>
          <a:xfrm>
            <a:off x="13716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ttangolo 264"/>
          <p:cNvSpPr/>
          <p:nvPr/>
        </p:nvSpPr>
        <p:spPr>
          <a:xfrm>
            <a:off x="19202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ttangolo 265"/>
          <p:cNvSpPr/>
          <p:nvPr/>
        </p:nvSpPr>
        <p:spPr>
          <a:xfrm>
            <a:off x="24688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ttangolo 266"/>
          <p:cNvSpPr/>
          <p:nvPr/>
        </p:nvSpPr>
        <p:spPr>
          <a:xfrm>
            <a:off x="21945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ttangolo 244"/>
          <p:cNvSpPr/>
          <p:nvPr/>
        </p:nvSpPr>
        <p:spPr>
          <a:xfrm>
            <a:off x="16459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ttangolo 245"/>
          <p:cNvSpPr/>
          <p:nvPr/>
        </p:nvSpPr>
        <p:spPr>
          <a:xfrm>
            <a:off x="13716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ttangolo 246"/>
          <p:cNvSpPr/>
          <p:nvPr/>
        </p:nvSpPr>
        <p:spPr>
          <a:xfrm>
            <a:off x="19202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ttangolo 256"/>
          <p:cNvSpPr/>
          <p:nvPr/>
        </p:nvSpPr>
        <p:spPr>
          <a:xfrm>
            <a:off x="24688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ttangolo 258"/>
          <p:cNvSpPr/>
          <p:nvPr/>
        </p:nvSpPr>
        <p:spPr>
          <a:xfrm>
            <a:off x="21945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Rettangolo 446"/>
          <p:cNvSpPr/>
          <p:nvPr/>
        </p:nvSpPr>
        <p:spPr>
          <a:xfrm>
            <a:off x="60350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Rettangolo 447"/>
          <p:cNvSpPr/>
          <p:nvPr/>
        </p:nvSpPr>
        <p:spPr>
          <a:xfrm>
            <a:off x="57607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Rettangolo 448"/>
          <p:cNvSpPr/>
          <p:nvPr/>
        </p:nvSpPr>
        <p:spPr>
          <a:xfrm>
            <a:off x="63093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Rettangolo 449"/>
          <p:cNvSpPr/>
          <p:nvPr/>
        </p:nvSpPr>
        <p:spPr>
          <a:xfrm>
            <a:off x="685800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Rettangolo 450"/>
          <p:cNvSpPr/>
          <p:nvPr/>
        </p:nvSpPr>
        <p:spPr>
          <a:xfrm>
            <a:off x="658368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ttangolo 451"/>
          <p:cNvSpPr/>
          <p:nvPr/>
        </p:nvSpPr>
        <p:spPr>
          <a:xfrm>
            <a:off x="713232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Rettangolo 452"/>
          <p:cNvSpPr/>
          <p:nvPr/>
        </p:nvSpPr>
        <p:spPr>
          <a:xfrm>
            <a:off x="740664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Rettangolo 453"/>
          <p:cNvSpPr/>
          <p:nvPr/>
        </p:nvSpPr>
        <p:spPr>
          <a:xfrm>
            <a:off x="7680960" y="1828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ttangolo 438"/>
          <p:cNvSpPr/>
          <p:nvPr/>
        </p:nvSpPr>
        <p:spPr>
          <a:xfrm>
            <a:off x="60350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ttangolo 439"/>
          <p:cNvSpPr/>
          <p:nvPr/>
        </p:nvSpPr>
        <p:spPr>
          <a:xfrm>
            <a:off x="57607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Rettangolo 440"/>
          <p:cNvSpPr/>
          <p:nvPr/>
        </p:nvSpPr>
        <p:spPr>
          <a:xfrm>
            <a:off x="63093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ttangolo 441"/>
          <p:cNvSpPr/>
          <p:nvPr/>
        </p:nvSpPr>
        <p:spPr>
          <a:xfrm>
            <a:off x="685800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Rettangolo 442"/>
          <p:cNvSpPr/>
          <p:nvPr/>
        </p:nvSpPr>
        <p:spPr>
          <a:xfrm>
            <a:off x="658368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ttangolo 443"/>
          <p:cNvSpPr/>
          <p:nvPr/>
        </p:nvSpPr>
        <p:spPr>
          <a:xfrm>
            <a:off x="713232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Rettangolo 444"/>
          <p:cNvSpPr/>
          <p:nvPr/>
        </p:nvSpPr>
        <p:spPr>
          <a:xfrm>
            <a:off x="740664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Rettangolo 445"/>
          <p:cNvSpPr/>
          <p:nvPr/>
        </p:nvSpPr>
        <p:spPr>
          <a:xfrm>
            <a:off x="7680960" y="4572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ttangolo 430"/>
          <p:cNvSpPr/>
          <p:nvPr/>
        </p:nvSpPr>
        <p:spPr>
          <a:xfrm>
            <a:off x="60350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ttangolo 431"/>
          <p:cNvSpPr/>
          <p:nvPr/>
        </p:nvSpPr>
        <p:spPr>
          <a:xfrm>
            <a:off x="57607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ttangolo 432"/>
          <p:cNvSpPr/>
          <p:nvPr/>
        </p:nvSpPr>
        <p:spPr>
          <a:xfrm>
            <a:off x="63093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ttangolo 433"/>
          <p:cNvSpPr/>
          <p:nvPr/>
        </p:nvSpPr>
        <p:spPr>
          <a:xfrm>
            <a:off x="685800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Rettangolo 434"/>
          <p:cNvSpPr/>
          <p:nvPr/>
        </p:nvSpPr>
        <p:spPr>
          <a:xfrm>
            <a:off x="658368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ttangolo 435"/>
          <p:cNvSpPr/>
          <p:nvPr/>
        </p:nvSpPr>
        <p:spPr>
          <a:xfrm>
            <a:off x="713232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Rettangolo 436"/>
          <p:cNvSpPr/>
          <p:nvPr/>
        </p:nvSpPr>
        <p:spPr>
          <a:xfrm>
            <a:off x="740664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ttangolo 437"/>
          <p:cNvSpPr/>
          <p:nvPr/>
        </p:nvSpPr>
        <p:spPr>
          <a:xfrm>
            <a:off x="7680960" y="7315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ttangolo 422"/>
          <p:cNvSpPr/>
          <p:nvPr/>
        </p:nvSpPr>
        <p:spPr>
          <a:xfrm>
            <a:off x="60350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ttangolo 423"/>
          <p:cNvSpPr/>
          <p:nvPr/>
        </p:nvSpPr>
        <p:spPr>
          <a:xfrm>
            <a:off x="57607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ttangolo 424"/>
          <p:cNvSpPr/>
          <p:nvPr/>
        </p:nvSpPr>
        <p:spPr>
          <a:xfrm>
            <a:off x="63093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ttangolo 425"/>
          <p:cNvSpPr/>
          <p:nvPr/>
        </p:nvSpPr>
        <p:spPr>
          <a:xfrm>
            <a:off x="685800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ttangolo 426"/>
          <p:cNvSpPr/>
          <p:nvPr/>
        </p:nvSpPr>
        <p:spPr>
          <a:xfrm>
            <a:off x="658368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ttangolo 427"/>
          <p:cNvSpPr/>
          <p:nvPr/>
        </p:nvSpPr>
        <p:spPr>
          <a:xfrm>
            <a:off x="713232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ttangolo 428"/>
          <p:cNvSpPr/>
          <p:nvPr/>
        </p:nvSpPr>
        <p:spPr>
          <a:xfrm>
            <a:off x="740664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ttangolo 429"/>
          <p:cNvSpPr/>
          <p:nvPr/>
        </p:nvSpPr>
        <p:spPr>
          <a:xfrm>
            <a:off x="7680960" y="10058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Rettangolo 410"/>
          <p:cNvSpPr/>
          <p:nvPr/>
        </p:nvSpPr>
        <p:spPr>
          <a:xfrm>
            <a:off x="60350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Rettangolo 411"/>
          <p:cNvSpPr/>
          <p:nvPr/>
        </p:nvSpPr>
        <p:spPr>
          <a:xfrm>
            <a:off x="57607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ttangolo 412"/>
          <p:cNvSpPr/>
          <p:nvPr/>
        </p:nvSpPr>
        <p:spPr>
          <a:xfrm>
            <a:off x="63093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ttangolo 413"/>
          <p:cNvSpPr/>
          <p:nvPr/>
        </p:nvSpPr>
        <p:spPr>
          <a:xfrm>
            <a:off x="685800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ttangolo 414"/>
          <p:cNvSpPr/>
          <p:nvPr/>
        </p:nvSpPr>
        <p:spPr>
          <a:xfrm>
            <a:off x="658368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ttangolo 415"/>
          <p:cNvSpPr/>
          <p:nvPr/>
        </p:nvSpPr>
        <p:spPr>
          <a:xfrm>
            <a:off x="713232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ttangolo 416"/>
          <p:cNvSpPr/>
          <p:nvPr/>
        </p:nvSpPr>
        <p:spPr>
          <a:xfrm>
            <a:off x="740664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ttangolo 417"/>
          <p:cNvSpPr/>
          <p:nvPr/>
        </p:nvSpPr>
        <p:spPr>
          <a:xfrm>
            <a:off x="7680960" y="12801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Rettangolo 402"/>
          <p:cNvSpPr/>
          <p:nvPr/>
        </p:nvSpPr>
        <p:spPr>
          <a:xfrm>
            <a:off x="60350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ettangolo 403"/>
          <p:cNvSpPr/>
          <p:nvPr/>
        </p:nvSpPr>
        <p:spPr>
          <a:xfrm>
            <a:off x="57607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ttangolo 404"/>
          <p:cNvSpPr/>
          <p:nvPr/>
        </p:nvSpPr>
        <p:spPr>
          <a:xfrm>
            <a:off x="63093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Rettangolo 405"/>
          <p:cNvSpPr/>
          <p:nvPr/>
        </p:nvSpPr>
        <p:spPr>
          <a:xfrm>
            <a:off x="68580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ttangolo 406"/>
          <p:cNvSpPr/>
          <p:nvPr/>
        </p:nvSpPr>
        <p:spPr>
          <a:xfrm>
            <a:off x="658368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ttangolo 407"/>
          <p:cNvSpPr/>
          <p:nvPr/>
        </p:nvSpPr>
        <p:spPr>
          <a:xfrm>
            <a:off x="713232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ttangolo 408"/>
          <p:cNvSpPr/>
          <p:nvPr/>
        </p:nvSpPr>
        <p:spPr>
          <a:xfrm>
            <a:off x="740664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ttangolo 409"/>
          <p:cNvSpPr/>
          <p:nvPr/>
        </p:nvSpPr>
        <p:spPr>
          <a:xfrm>
            <a:off x="768096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Rettangolo 362"/>
          <p:cNvSpPr/>
          <p:nvPr/>
        </p:nvSpPr>
        <p:spPr>
          <a:xfrm>
            <a:off x="60350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ttangolo 363"/>
          <p:cNvSpPr/>
          <p:nvPr/>
        </p:nvSpPr>
        <p:spPr>
          <a:xfrm>
            <a:off x="57607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ttangolo 364"/>
          <p:cNvSpPr/>
          <p:nvPr/>
        </p:nvSpPr>
        <p:spPr>
          <a:xfrm>
            <a:off x="63093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ttangolo 365"/>
          <p:cNvSpPr/>
          <p:nvPr/>
        </p:nvSpPr>
        <p:spPr>
          <a:xfrm>
            <a:off x="68580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ttangolo 394"/>
          <p:cNvSpPr/>
          <p:nvPr/>
        </p:nvSpPr>
        <p:spPr>
          <a:xfrm>
            <a:off x="658368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Rettangolo 396"/>
          <p:cNvSpPr/>
          <p:nvPr/>
        </p:nvSpPr>
        <p:spPr>
          <a:xfrm>
            <a:off x="713232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Rettangolo 397"/>
          <p:cNvSpPr/>
          <p:nvPr/>
        </p:nvSpPr>
        <p:spPr>
          <a:xfrm>
            <a:off x="740664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Rettangolo 400"/>
          <p:cNvSpPr/>
          <p:nvPr/>
        </p:nvSpPr>
        <p:spPr>
          <a:xfrm>
            <a:off x="768096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ttangolo 354"/>
          <p:cNvSpPr/>
          <p:nvPr/>
        </p:nvSpPr>
        <p:spPr>
          <a:xfrm>
            <a:off x="60350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ttangolo 355"/>
          <p:cNvSpPr/>
          <p:nvPr/>
        </p:nvSpPr>
        <p:spPr>
          <a:xfrm>
            <a:off x="57607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ttangolo 356"/>
          <p:cNvSpPr/>
          <p:nvPr/>
        </p:nvSpPr>
        <p:spPr>
          <a:xfrm>
            <a:off x="63093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Rettangolo 357"/>
          <p:cNvSpPr/>
          <p:nvPr/>
        </p:nvSpPr>
        <p:spPr>
          <a:xfrm>
            <a:off x="68580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ttangolo 358"/>
          <p:cNvSpPr/>
          <p:nvPr/>
        </p:nvSpPr>
        <p:spPr>
          <a:xfrm>
            <a:off x="658368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ttangolo 359"/>
          <p:cNvSpPr/>
          <p:nvPr/>
        </p:nvSpPr>
        <p:spPr>
          <a:xfrm>
            <a:off x="713232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Rettangolo 360"/>
          <p:cNvSpPr/>
          <p:nvPr/>
        </p:nvSpPr>
        <p:spPr>
          <a:xfrm>
            <a:off x="740664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ttangolo 361"/>
          <p:cNvSpPr/>
          <p:nvPr/>
        </p:nvSpPr>
        <p:spPr>
          <a:xfrm>
            <a:off x="768096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" name="Rettangolo 521"/>
          <p:cNvSpPr/>
          <p:nvPr/>
        </p:nvSpPr>
        <p:spPr>
          <a:xfrm>
            <a:off x="60350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" name="Rettangolo 522"/>
          <p:cNvSpPr/>
          <p:nvPr/>
        </p:nvSpPr>
        <p:spPr>
          <a:xfrm>
            <a:off x="57607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4" name="Rettangolo 523"/>
          <p:cNvSpPr/>
          <p:nvPr/>
        </p:nvSpPr>
        <p:spPr>
          <a:xfrm>
            <a:off x="63093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5" name="Rettangolo 524"/>
          <p:cNvSpPr/>
          <p:nvPr/>
        </p:nvSpPr>
        <p:spPr>
          <a:xfrm>
            <a:off x="68580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Rettangolo 525"/>
          <p:cNvSpPr/>
          <p:nvPr/>
        </p:nvSpPr>
        <p:spPr>
          <a:xfrm>
            <a:off x="65836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Rettangolo 526"/>
          <p:cNvSpPr/>
          <p:nvPr/>
        </p:nvSpPr>
        <p:spPr>
          <a:xfrm>
            <a:off x="71323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Rettangolo 527"/>
          <p:cNvSpPr/>
          <p:nvPr/>
        </p:nvSpPr>
        <p:spPr>
          <a:xfrm>
            <a:off x="74066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ttangolo 528"/>
          <p:cNvSpPr/>
          <p:nvPr/>
        </p:nvSpPr>
        <p:spPr>
          <a:xfrm>
            <a:off x="76809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" name="Rettangolo 513"/>
          <p:cNvSpPr/>
          <p:nvPr/>
        </p:nvSpPr>
        <p:spPr>
          <a:xfrm>
            <a:off x="60350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" name="Rettangolo 514"/>
          <p:cNvSpPr/>
          <p:nvPr/>
        </p:nvSpPr>
        <p:spPr>
          <a:xfrm>
            <a:off x="57607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Rettangolo 515"/>
          <p:cNvSpPr/>
          <p:nvPr/>
        </p:nvSpPr>
        <p:spPr>
          <a:xfrm>
            <a:off x="63093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Rettangolo 516"/>
          <p:cNvSpPr/>
          <p:nvPr/>
        </p:nvSpPr>
        <p:spPr>
          <a:xfrm>
            <a:off x="68580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Rettangolo 517"/>
          <p:cNvSpPr/>
          <p:nvPr/>
        </p:nvSpPr>
        <p:spPr>
          <a:xfrm>
            <a:off x="65836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Rettangolo 518"/>
          <p:cNvSpPr/>
          <p:nvPr/>
        </p:nvSpPr>
        <p:spPr>
          <a:xfrm>
            <a:off x="71323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Rettangolo 519"/>
          <p:cNvSpPr/>
          <p:nvPr/>
        </p:nvSpPr>
        <p:spPr>
          <a:xfrm>
            <a:off x="74066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Rettangolo 520"/>
          <p:cNvSpPr/>
          <p:nvPr/>
        </p:nvSpPr>
        <p:spPr>
          <a:xfrm>
            <a:off x="76809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6" name="Rettangolo 505"/>
          <p:cNvSpPr/>
          <p:nvPr/>
        </p:nvSpPr>
        <p:spPr>
          <a:xfrm>
            <a:off x="60350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7" name="Rettangolo 506"/>
          <p:cNvSpPr/>
          <p:nvPr/>
        </p:nvSpPr>
        <p:spPr>
          <a:xfrm>
            <a:off x="57607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Rettangolo 507"/>
          <p:cNvSpPr/>
          <p:nvPr/>
        </p:nvSpPr>
        <p:spPr>
          <a:xfrm>
            <a:off x="63093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9" name="Rettangolo 508"/>
          <p:cNvSpPr/>
          <p:nvPr/>
        </p:nvSpPr>
        <p:spPr>
          <a:xfrm>
            <a:off x="68580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0" name="Rettangolo 509"/>
          <p:cNvSpPr/>
          <p:nvPr/>
        </p:nvSpPr>
        <p:spPr>
          <a:xfrm>
            <a:off x="65836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1" name="Rettangolo 510"/>
          <p:cNvSpPr/>
          <p:nvPr/>
        </p:nvSpPr>
        <p:spPr>
          <a:xfrm>
            <a:off x="71323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" name="Rettangolo 511"/>
          <p:cNvSpPr/>
          <p:nvPr/>
        </p:nvSpPr>
        <p:spPr>
          <a:xfrm>
            <a:off x="74066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" name="Rettangolo 512"/>
          <p:cNvSpPr/>
          <p:nvPr/>
        </p:nvSpPr>
        <p:spPr>
          <a:xfrm>
            <a:off x="76809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Rettangolo 497"/>
          <p:cNvSpPr/>
          <p:nvPr/>
        </p:nvSpPr>
        <p:spPr>
          <a:xfrm>
            <a:off x="60350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Rettangolo 498"/>
          <p:cNvSpPr/>
          <p:nvPr/>
        </p:nvSpPr>
        <p:spPr>
          <a:xfrm>
            <a:off x="57607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Rettangolo 499"/>
          <p:cNvSpPr/>
          <p:nvPr/>
        </p:nvSpPr>
        <p:spPr>
          <a:xfrm>
            <a:off x="63093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Rettangolo 500"/>
          <p:cNvSpPr/>
          <p:nvPr/>
        </p:nvSpPr>
        <p:spPr>
          <a:xfrm>
            <a:off x="68580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Rettangolo 501"/>
          <p:cNvSpPr/>
          <p:nvPr/>
        </p:nvSpPr>
        <p:spPr>
          <a:xfrm>
            <a:off x="65836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Rettangolo 502"/>
          <p:cNvSpPr/>
          <p:nvPr/>
        </p:nvSpPr>
        <p:spPr>
          <a:xfrm>
            <a:off x="71323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Rettangolo 503"/>
          <p:cNvSpPr/>
          <p:nvPr/>
        </p:nvSpPr>
        <p:spPr>
          <a:xfrm>
            <a:off x="74066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ttangolo 504"/>
          <p:cNvSpPr/>
          <p:nvPr/>
        </p:nvSpPr>
        <p:spPr>
          <a:xfrm>
            <a:off x="76809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Rettangolo 485"/>
          <p:cNvSpPr/>
          <p:nvPr/>
        </p:nvSpPr>
        <p:spPr>
          <a:xfrm>
            <a:off x="60350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Rettangolo 486"/>
          <p:cNvSpPr/>
          <p:nvPr/>
        </p:nvSpPr>
        <p:spPr>
          <a:xfrm>
            <a:off x="57607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ettangolo 487"/>
          <p:cNvSpPr/>
          <p:nvPr/>
        </p:nvSpPr>
        <p:spPr>
          <a:xfrm>
            <a:off x="63093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ettangolo 488"/>
          <p:cNvSpPr/>
          <p:nvPr/>
        </p:nvSpPr>
        <p:spPr>
          <a:xfrm>
            <a:off x="68580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ttangolo 489"/>
          <p:cNvSpPr/>
          <p:nvPr/>
        </p:nvSpPr>
        <p:spPr>
          <a:xfrm>
            <a:off x="65836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" name="Rettangolo 490"/>
          <p:cNvSpPr/>
          <p:nvPr/>
        </p:nvSpPr>
        <p:spPr>
          <a:xfrm>
            <a:off x="71323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2" name="Rettangolo 491"/>
          <p:cNvSpPr/>
          <p:nvPr/>
        </p:nvSpPr>
        <p:spPr>
          <a:xfrm>
            <a:off x="74066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3" name="Rettangolo 492"/>
          <p:cNvSpPr/>
          <p:nvPr/>
        </p:nvSpPr>
        <p:spPr>
          <a:xfrm>
            <a:off x="76809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ttangolo 477"/>
          <p:cNvSpPr/>
          <p:nvPr/>
        </p:nvSpPr>
        <p:spPr>
          <a:xfrm>
            <a:off x="60350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Rettangolo 478"/>
          <p:cNvSpPr/>
          <p:nvPr/>
        </p:nvSpPr>
        <p:spPr>
          <a:xfrm>
            <a:off x="57607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Rettangolo 479"/>
          <p:cNvSpPr/>
          <p:nvPr/>
        </p:nvSpPr>
        <p:spPr>
          <a:xfrm>
            <a:off x="63093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ettangolo 480"/>
          <p:cNvSpPr/>
          <p:nvPr/>
        </p:nvSpPr>
        <p:spPr>
          <a:xfrm>
            <a:off x="68580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ettangolo 481"/>
          <p:cNvSpPr/>
          <p:nvPr/>
        </p:nvSpPr>
        <p:spPr>
          <a:xfrm>
            <a:off x="65836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ettangolo 482"/>
          <p:cNvSpPr/>
          <p:nvPr/>
        </p:nvSpPr>
        <p:spPr>
          <a:xfrm>
            <a:off x="71323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ttangolo 483"/>
          <p:cNvSpPr/>
          <p:nvPr/>
        </p:nvSpPr>
        <p:spPr>
          <a:xfrm>
            <a:off x="74066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ttangolo 484"/>
          <p:cNvSpPr/>
          <p:nvPr/>
        </p:nvSpPr>
        <p:spPr>
          <a:xfrm>
            <a:off x="76809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ttangolo 469"/>
          <p:cNvSpPr/>
          <p:nvPr/>
        </p:nvSpPr>
        <p:spPr>
          <a:xfrm>
            <a:off x="60350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Rettangolo 470"/>
          <p:cNvSpPr/>
          <p:nvPr/>
        </p:nvSpPr>
        <p:spPr>
          <a:xfrm>
            <a:off x="57607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Rettangolo 471"/>
          <p:cNvSpPr/>
          <p:nvPr/>
        </p:nvSpPr>
        <p:spPr>
          <a:xfrm>
            <a:off x="63093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ettangolo 472"/>
          <p:cNvSpPr/>
          <p:nvPr/>
        </p:nvSpPr>
        <p:spPr>
          <a:xfrm>
            <a:off x="68580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ettangolo 473"/>
          <p:cNvSpPr/>
          <p:nvPr/>
        </p:nvSpPr>
        <p:spPr>
          <a:xfrm>
            <a:off x="65836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ettangolo 474"/>
          <p:cNvSpPr/>
          <p:nvPr/>
        </p:nvSpPr>
        <p:spPr>
          <a:xfrm>
            <a:off x="71323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Rettangolo 475"/>
          <p:cNvSpPr/>
          <p:nvPr/>
        </p:nvSpPr>
        <p:spPr>
          <a:xfrm>
            <a:off x="74066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Rettangolo 476"/>
          <p:cNvSpPr/>
          <p:nvPr/>
        </p:nvSpPr>
        <p:spPr>
          <a:xfrm>
            <a:off x="76809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Rettangolo 461"/>
          <p:cNvSpPr/>
          <p:nvPr/>
        </p:nvSpPr>
        <p:spPr>
          <a:xfrm>
            <a:off x="60350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Rettangolo 462"/>
          <p:cNvSpPr/>
          <p:nvPr/>
        </p:nvSpPr>
        <p:spPr>
          <a:xfrm>
            <a:off x="57607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Rettangolo 463"/>
          <p:cNvSpPr/>
          <p:nvPr/>
        </p:nvSpPr>
        <p:spPr>
          <a:xfrm>
            <a:off x="63093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Rettangolo 464"/>
          <p:cNvSpPr/>
          <p:nvPr/>
        </p:nvSpPr>
        <p:spPr>
          <a:xfrm>
            <a:off x="68580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ttangolo 465"/>
          <p:cNvSpPr/>
          <p:nvPr/>
        </p:nvSpPr>
        <p:spPr>
          <a:xfrm>
            <a:off x="65836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ttangolo 466"/>
          <p:cNvSpPr/>
          <p:nvPr/>
        </p:nvSpPr>
        <p:spPr>
          <a:xfrm>
            <a:off x="71323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ttangolo 467"/>
          <p:cNvSpPr/>
          <p:nvPr/>
        </p:nvSpPr>
        <p:spPr>
          <a:xfrm>
            <a:off x="74066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ttangolo 468"/>
          <p:cNvSpPr/>
          <p:nvPr/>
        </p:nvSpPr>
        <p:spPr>
          <a:xfrm>
            <a:off x="76809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Rettangolo 602"/>
          <p:cNvSpPr/>
          <p:nvPr/>
        </p:nvSpPr>
        <p:spPr>
          <a:xfrm>
            <a:off x="52120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Rettangolo 603"/>
          <p:cNvSpPr/>
          <p:nvPr/>
        </p:nvSpPr>
        <p:spPr>
          <a:xfrm>
            <a:off x="54864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Rettangolo 594"/>
          <p:cNvSpPr/>
          <p:nvPr/>
        </p:nvSpPr>
        <p:spPr>
          <a:xfrm>
            <a:off x="52120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Rettangolo 595"/>
          <p:cNvSpPr/>
          <p:nvPr/>
        </p:nvSpPr>
        <p:spPr>
          <a:xfrm>
            <a:off x="54864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7" name="Rettangolo 586"/>
          <p:cNvSpPr/>
          <p:nvPr/>
        </p:nvSpPr>
        <p:spPr>
          <a:xfrm>
            <a:off x="52120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Rettangolo 587"/>
          <p:cNvSpPr/>
          <p:nvPr/>
        </p:nvSpPr>
        <p:spPr>
          <a:xfrm>
            <a:off x="54864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ttangolo 578"/>
          <p:cNvSpPr/>
          <p:nvPr/>
        </p:nvSpPr>
        <p:spPr>
          <a:xfrm>
            <a:off x="52120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ttangolo 579"/>
          <p:cNvSpPr/>
          <p:nvPr/>
        </p:nvSpPr>
        <p:spPr>
          <a:xfrm>
            <a:off x="54864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ttangolo 566"/>
          <p:cNvSpPr/>
          <p:nvPr/>
        </p:nvSpPr>
        <p:spPr>
          <a:xfrm>
            <a:off x="52120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ttangolo 567"/>
          <p:cNvSpPr/>
          <p:nvPr/>
        </p:nvSpPr>
        <p:spPr>
          <a:xfrm>
            <a:off x="54864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ttangolo 552"/>
          <p:cNvSpPr/>
          <p:nvPr/>
        </p:nvSpPr>
        <p:spPr>
          <a:xfrm>
            <a:off x="38404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ttangolo 553"/>
          <p:cNvSpPr/>
          <p:nvPr/>
        </p:nvSpPr>
        <p:spPr>
          <a:xfrm>
            <a:off x="35661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ttangolo 554"/>
          <p:cNvSpPr/>
          <p:nvPr/>
        </p:nvSpPr>
        <p:spPr>
          <a:xfrm>
            <a:off x="41148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ttangolo 555"/>
          <p:cNvSpPr/>
          <p:nvPr/>
        </p:nvSpPr>
        <p:spPr>
          <a:xfrm>
            <a:off x="46634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ttangolo 556"/>
          <p:cNvSpPr/>
          <p:nvPr/>
        </p:nvSpPr>
        <p:spPr>
          <a:xfrm>
            <a:off x="43891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ttangolo 557"/>
          <p:cNvSpPr/>
          <p:nvPr/>
        </p:nvSpPr>
        <p:spPr>
          <a:xfrm>
            <a:off x="49377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ttangolo 558"/>
          <p:cNvSpPr/>
          <p:nvPr/>
        </p:nvSpPr>
        <p:spPr>
          <a:xfrm>
            <a:off x="52120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ttangolo 559"/>
          <p:cNvSpPr/>
          <p:nvPr/>
        </p:nvSpPr>
        <p:spPr>
          <a:xfrm>
            <a:off x="54864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5" name="Rettangolo 544"/>
          <p:cNvSpPr/>
          <p:nvPr/>
        </p:nvSpPr>
        <p:spPr>
          <a:xfrm>
            <a:off x="38404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" name="Rettangolo 545"/>
          <p:cNvSpPr/>
          <p:nvPr/>
        </p:nvSpPr>
        <p:spPr>
          <a:xfrm>
            <a:off x="35661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Rettangolo 546"/>
          <p:cNvSpPr/>
          <p:nvPr/>
        </p:nvSpPr>
        <p:spPr>
          <a:xfrm>
            <a:off x="41148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ttangolo 547"/>
          <p:cNvSpPr/>
          <p:nvPr/>
        </p:nvSpPr>
        <p:spPr>
          <a:xfrm>
            <a:off x="46634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ttangolo 548"/>
          <p:cNvSpPr/>
          <p:nvPr/>
        </p:nvSpPr>
        <p:spPr>
          <a:xfrm>
            <a:off x="43891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ttangolo 549"/>
          <p:cNvSpPr/>
          <p:nvPr/>
        </p:nvSpPr>
        <p:spPr>
          <a:xfrm>
            <a:off x="49377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ttangolo 550"/>
          <p:cNvSpPr/>
          <p:nvPr/>
        </p:nvSpPr>
        <p:spPr>
          <a:xfrm>
            <a:off x="52120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ttangolo 551"/>
          <p:cNvSpPr/>
          <p:nvPr/>
        </p:nvSpPr>
        <p:spPr>
          <a:xfrm>
            <a:off x="54864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Rettangolo 536"/>
          <p:cNvSpPr/>
          <p:nvPr/>
        </p:nvSpPr>
        <p:spPr>
          <a:xfrm>
            <a:off x="38404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Rettangolo 537"/>
          <p:cNvSpPr/>
          <p:nvPr/>
        </p:nvSpPr>
        <p:spPr>
          <a:xfrm>
            <a:off x="35661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Rettangolo 538"/>
          <p:cNvSpPr/>
          <p:nvPr/>
        </p:nvSpPr>
        <p:spPr>
          <a:xfrm>
            <a:off x="41148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ttangolo 539"/>
          <p:cNvSpPr/>
          <p:nvPr/>
        </p:nvSpPr>
        <p:spPr>
          <a:xfrm>
            <a:off x="46634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Rettangolo 540"/>
          <p:cNvSpPr/>
          <p:nvPr/>
        </p:nvSpPr>
        <p:spPr>
          <a:xfrm>
            <a:off x="43891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2" name="Rettangolo 541"/>
          <p:cNvSpPr/>
          <p:nvPr/>
        </p:nvSpPr>
        <p:spPr>
          <a:xfrm>
            <a:off x="49377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3" name="Rettangolo 542"/>
          <p:cNvSpPr/>
          <p:nvPr/>
        </p:nvSpPr>
        <p:spPr>
          <a:xfrm>
            <a:off x="52120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4" name="Rettangolo 543"/>
          <p:cNvSpPr/>
          <p:nvPr/>
        </p:nvSpPr>
        <p:spPr>
          <a:xfrm>
            <a:off x="54864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2" name="Rettangolo 671"/>
          <p:cNvSpPr/>
          <p:nvPr/>
        </p:nvSpPr>
        <p:spPr>
          <a:xfrm>
            <a:off x="164592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Rettangolo 672"/>
          <p:cNvSpPr/>
          <p:nvPr/>
        </p:nvSpPr>
        <p:spPr>
          <a:xfrm>
            <a:off x="13716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Rettangolo 673"/>
          <p:cNvSpPr/>
          <p:nvPr/>
        </p:nvSpPr>
        <p:spPr>
          <a:xfrm>
            <a:off x="192024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Rettangolo 674"/>
          <p:cNvSpPr/>
          <p:nvPr/>
        </p:nvSpPr>
        <p:spPr>
          <a:xfrm>
            <a:off x="246888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Rettangolo 675"/>
          <p:cNvSpPr/>
          <p:nvPr/>
        </p:nvSpPr>
        <p:spPr>
          <a:xfrm>
            <a:off x="219456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Rettangolo 663"/>
          <p:cNvSpPr/>
          <p:nvPr/>
        </p:nvSpPr>
        <p:spPr>
          <a:xfrm>
            <a:off x="164592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5" name="Rettangolo 664"/>
          <p:cNvSpPr/>
          <p:nvPr/>
        </p:nvSpPr>
        <p:spPr>
          <a:xfrm>
            <a:off x="13716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6" name="Rettangolo 665"/>
          <p:cNvSpPr/>
          <p:nvPr/>
        </p:nvSpPr>
        <p:spPr>
          <a:xfrm>
            <a:off x="192024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7" name="Rettangolo 666"/>
          <p:cNvSpPr/>
          <p:nvPr/>
        </p:nvSpPr>
        <p:spPr>
          <a:xfrm>
            <a:off x="246888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ttangolo 667"/>
          <p:cNvSpPr/>
          <p:nvPr/>
        </p:nvSpPr>
        <p:spPr>
          <a:xfrm>
            <a:off x="219456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Rettangolo 655"/>
          <p:cNvSpPr/>
          <p:nvPr/>
        </p:nvSpPr>
        <p:spPr>
          <a:xfrm>
            <a:off x="164592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Rettangolo 656"/>
          <p:cNvSpPr/>
          <p:nvPr/>
        </p:nvSpPr>
        <p:spPr>
          <a:xfrm>
            <a:off x="13716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Rettangolo 657"/>
          <p:cNvSpPr/>
          <p:nvPr/>
        </p:nvSpPr>
        <p:spPr>
          <a:xfrm>
            <a:off x="192024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Rettangolo 658"/>
          <p:cNvSpPr/>
          <p:nvPr/>
        </p:nvSpPr>
        <p:spPr>
          <a:xfrm>
            <a:off x="246888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Rettangolo 659"/>
          <p:cNvSpPr/>
          <p:nvPr/>
        </p:nvSpPr>
        <p:spPr>
          <a:xfrm>
            <a:off x="219456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Rettangolo 647"/>
          <p:cNvSpPr/>
          <p:nvPr/>
        </p:nvSpPr>
        <p:spPr>
          <a:xfrm>
            <a:off x="164592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Rettangolo 648"/>
          <p:cNvSpPr/>
          <p:nvPr/>
        </p:nvSpPr>
        <p:spPr>
          <a:xfrm>
            <a:off x="13716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ettangolo 649"/>
          <p:cNvSpPr/>
          <p:nvPr/>
        </p:nvSpPr>
        <p:spPr>
          <a:xfrm>
            <a:off x="192024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1" name="Rettangolo 650"/>
          <p:cNvSpPr/>
          <p:nvPr/>
        </p:nvSpPr>
        <p:spPr>
          <a:xfrm>
            <a:off x="246888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Rettangolo 651"/>
          <p:cNvSpPr/>
          <p:nvPr/>
        </p:nvSpPr>
        <p:spPr>
          <a:xfrm>
            <a:off x="219456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Rettangolo 635"/>
          <p:cNvSpPr/>
          <p:nvPr/>
        </p:nvSpPr>
        <p:spPr>
          <a:xfrm>
            <a:off x="164592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Rettangolo 636"/>
          <p:cNvSpPr/>
          <p:nvPr/>
        </p:nvSpPr>
        <p:spPr>
          <a:xfrm>
            <a:off x="13716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ttangolo 637"/>
          <p:cNvSpPr/>
          <p:nvPr/>
        </p:nvSpPr>
        <p:spPr>
          <a:xfrm>
            <a:off x="192024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Rettangolo 638"/>
          <p:cNvSpPr/>
          <p:nvPr/>
        </p:nvSpPr>
        <p:spPr>
          <a:xfrm>
            <a:off x="246888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Rettangolo 639"/>
          <p:cNvSpPr/>
          <p:nvPr/>
        </p:nvSpPr>
        <p:spPr>
          <a:xfrm>
            <a:off x="219456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ttangolo 291"/>
          <p:cNvSpPr/>
          <p:nvPr/>
        </p:nvSpPr>
        <p:spPr>
          <a:xfrm>
            <a:off x="2743200" y="15544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ttangolo 275"/>
          <p:cNvSpPr/>
          <p:nvPr/>
        </p:nvSpPr>
        <p:spPr>
          <a:xfrm>
            <a:off x="2743200" y="18288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ttangolo 259"/>
          <p:cNvSpPr/>
          <p:nvPr/>
        </p:nvSpPr>
        <p:spPr>
          <a:xfrm>
            <a:off x="2743200" y="21031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Rettangolo 676"/>
          <p:cNvSpPr/>
          <p:nvPr/>
        </p:nvSpPr>
        <p:spPr>
          <a:xfrm>
            <a:off x="2743200" y="23774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9" name="Rettangolo 668"/>
          <p:cNvSpPr/>
          <p:nvPr/>
        </p:nvSpPr>
        <p:spPr>
          <a:xfrm>
            <a:off x="2743200" y="26517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ttangolo 660"/>
          <p:cNvSpPr/>
          <p:nvPr/>
        </p:nvSpPr>
        <p:spPr>
          <a:xfrm>
            <a:off x="2743200" y="29260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Rettangolo 652"/>
          <p:cNvSpPr/>
          <p:nvPr/>
        </p:nvSpPr>
        <p:spPr>
          <a:xfrm>
            <a:off x="2743200" y="32004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Rettangolo 640"/>
          <p:cNvSpPr/>
          <p:nvPr/>
        </p:nvSpPr>
        <p:spPr>
          <a:xfrm>
            <a:off x="2743200" y="34747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ttangolo 164"/>
          <p:cNvSpPr/>
          <p:nvPr/>
        </p:nvSpPr>
        <p:spPr>
          <a:xfrm>
            <a:off x="384048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ttangolo 165"/>
          <p:cNvSpPr/>
          <p:nvPr/>
        </p:nvSpPr>
        <p:spPr>
          <a:xfrm>
            <a:off x="35661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ttangolo 166"/>
          <p:cNvSpPr/>
          <p:nvPr/>
        </p:nvSpPr>
        <p:spPr>
          <a:xfrm>
            <a:off x="411480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ttangolo 167"/>
          <p:cNvSpPr/>
          <p:nvPr/>
        </p:nvSpPr>
        <p:spPr>
          <a:xfrm>
            <a:off x="46634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ttangolo 168"/>
          <p:cNvSpPr/>
          <p:nvPr/>
        </p:nvSpPr>
        <p:spPr>
          <a:xfrm>
            <a:off x="43891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ttangolo 169"/>
          <p:cNvSpPr/>
          <p:nvPr/>
        </p:nvSpPr>
        <p:spPr>
          <a:xfrm>
            <a:off x="493776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ttangolo 156"/>
          <p:cNvSpPr/>
          <p:nvPr/>
        </p:nvSpPr>
        <p:spPr>
          <a:xfrm>
            <a:off x="384048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ttangolo 157"/>
          <p:cNvSpPr/>
          <p:nvPr/>
        </p:nvSpPr>
        <p:spPr>
          <a:xfrm>
            <a:off x="35661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ttangolo 158"/>
          <p:cNvSpPr/>
          <p:nvPr/>
        </p:nvSpPr>
        <p:spPr>
          <a:xfrm>
            <a:off x="411480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ttangolo 159"/>
          <p:cNvSpPr/>
          <p:nvPr/>
        </p:nvSpPr>
        <p:spPr>
          <a:xfrm>
            <a:off x="46634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ttangolo 160"/>
          <p:cNvSpPr/>
          <p:nvPr/>
        </p:nvSpPr>
        <p:spPr>
          <a:xfrm>
            <a:off x="43891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ttangolo 161"/>
          <p:cNvSpPr/>
          <p:nvPr/>
        </p:nvSpPr>
        <p:spPr>
          <a:xfrm>
            <a:off x="493776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ttangolo 148"/>
          <p:cNvSpPr/>
          <p:nvPr/>
        </p:nvSpPr>
        <p:spPr>
          <a:xfrm>
            <a:off x="384048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ttangolo 149"/>
          <p:cNvSpPr/>
          <p:nvPr/>
        </p:nvSpPr>
        <p:spPr>
          <a:xfrm>
            <a:off x="35661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ttangolo 150"/>
          <p:cNvSpPr/>
          <p:nvPr/>
        </p:nvSpPr>
        <p:spPr>
          <a:xfrm>
            <a:off x="411480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ttangolo 151"/>
          <p:cNvSpPr/>
          <p:nvPr/>
        </p:nvSpPr>
        <p:spPr>
          <a:xfrm>
            <a:off x="46634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ttangolo 152"/>
          <p:cNvSpPr/>
          <p:nvPr/>
        </p:nvSpPr>
        <p:spPr>
          <a:xfrm>
            <a:off x="43891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ttangolo 153"/>
          <p:cNvSpPr/>
          <p:nvPr/>
        </p:nvSpPr>
        <p:spPr>
          <a:xfrm>
            <a:off x="493776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ttangolo 292"/>
          <p:cNvSpPr/>
          <p:nvPr/>
        </p:nvSpPr>
        <p:spPr>
          <a:xfrm>
            <a:off x="301752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ttangolo 293"/>
          <p:cNvSpPr/>
          <p:nvPr/>
        </p:nvSpPr>
        <p:spPr>
          <a:xfrm>
            <a:off x="3291840" y="15544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ttangolo 276"/>
          <p:cNvSpPr/>
          <p:nvPr/>
        </p:nvSpPr>
        <p:spPr>
          <a:xfrm>
            <a:off x="301752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ttangolo 277"/>
          <p:cNvSpPr/>
          <p:nvPr/>
        </p:nvSpPr>
        <p:spPr>
          <a:xfrm>
            <a:off x="3291840" y="18288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ttangolo 260"/>
          <p:cNvSpPr/>
          <p:nvPr/>
        </p:nvSpPr>
        <p:spPr>
          <a:xfrm>
            <a:off x="301752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ttangolo 261"/>
          <p:cNvSpPr/>
          <p:nvPr/>
        </p:nvSpPr>
        <p:spPr>
          <a:xfrm>
            <a:off x="3291840" y="21031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Rettangolo 596"/>
          <p:cNvSpPr/>
          <p:nvPr/>
        </p:nvSpPr>
        <p:spPr>
          <a:xfrm>
            <a:off x="384048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Rettangolo 597"/>
          <p:cNvSpPr/>
          <p:nvPr/>
        </p:nvSpPr>
        <p:spPr>
          <a:xfrm>
            <a:off x="35661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Rettangolo 598"/>
          <p:cNvSpPr/>
          <p:nvPr/>
        </p:nvSpPr>
        <p:spPr>
          <a:xfrm>
            <a:off x="411480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Rettangolo 599"/>
          <p:cNvSpPr/>
          <p:nvPr/>
        </p:nvSpPr>
        <p:spPr>
          <a:xfrm>
            <a:off x="46634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Rettangolo 600"/>
          <p:cNvSpPr/>
          <p:nvPr/>
        </p:nvSpPr>
        <p:spPr>
          <a:xfrm>
            <a:off x="43891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Rettangolo 601"/>
          <p:cNvSpPr/>
          <p:nvPr/>
        </p:nvSpPr>
        <p:spPr>
          <a:xfrm>
            <a:off x="493776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Rettangolo 588"/>
          <p:cNvSpPr/>
          <p:nvPr/>
        </p:nvSpPr>
        <p:spPr>
          <a:xfrm>
            <a:off x="384048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ttangolo 589"/>
          <p:cNvSpPr/>
          <p:nvPr/>
        </p:nvSpPr>
        <p:spPr>
          <a:xfrm>
            <a:off x="35661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ttangolo 590"/>
          <p:cNvSpPr/>
          <p:nvPr/>
        </p:nvSpPr>
        <p:spPr>
          <a:xfrm>
            <a:off x="411480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ttangolo 591"/>
          <p:cNvSpPr/>
          <p:nvPr/>
        </p:nvSpPr>
        <p:spPr>
          <a:xfrm>
            <a:off x="46634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ttangolo 592"/>
          <p:cNvSpPr/>
          <p:nvPr/>
        </p:nvSpPr>
        <p:spPr>
          <a:xfrm>
            <a:off x="43891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Rettangolo 593"/>
          <p:cNvSpPr/>
          <p:nvPr/>
        </p:nvSpPr>
        <p:spPr>
          <a:xfrm>
            <a:off x="493776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ttangolo 580"/>
          <p:cNvSpPr/>
          <p:nvPr/>
        </p:nvSpPr>
        <p:spPr>
          <a:xfrm>
            <a:off x="384048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ttangolo 581"/>
          <p:cNvSpPr/>
          <p:nvPr/>
        </p:nvSpPr>
        <p:spPr>
          <a:xfrm>
            <a:off x="35661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3" name="Rettangolo 582"/>
          <p:cNvSpPr/>
          <p:nvPr/>
        </p:nvSpPr>
        <p:spPr>
          <a:xfrm>
            <a:off x="411480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4" name="Rettangolo 583"/>
          <p:cNvSpPr/>
          <p:nvPr/>
        </p:nvSpPr>
        <p:spPr>
          <a:xfrm>
            <a:off x="46634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5" name="Rettangolo 584"/>
          <p:cNvSpPr/>
          <p:nvPr/>
        </p:nvSpPr>
        <p:spPr>
          <a:xfrm>
            <a:off x="43891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6" name="Rettangolo 585"/>
          <p:cNvSpPr/>
          <p:nvPr/>
        </p:nvSpPr>
        <p:spPr>
          <a:xfrm>
            <a:off x="493776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ttangolo 572"/>
          <p:cNvSpPr/>
          <p:nvPr/>
        </p:nvSpPr>
        <p:spPr>
          <a:xfrm>
            <a:off x="384048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ttangolo 573"/>
          <p:cNvSpPr/>
          <p:nvPr/>
        </p:nvSpPr>
        <p:spPr>
          <a:xfrm>
            <a:off x="35661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ttangolo 574"/>
          <p:cNvSpPr/>
          <p:nvPr/>
        </p:nvSpPr>
        <p:spPr>
          <a:xfrm>
            <a:off x="411480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ttangolo 575"/>
          <p:cNvSpPr/>
          <p:nvPr/>
        </p:nvSpPr>
        <p:spPr>
          <a:xfrm>
            <a:off x="46634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ttangolo 576"/>
          <p:cNvSpPr/>
          <p:nvPr/>
        </p:nvSpPr>
        <p:spPr>
          <a:xfrm>
            <a:off x="43891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ttangolo 577"/>
          <p:cNvSpPr/>
          <p:nvPr/>
        </p:nvSpPr>
        <p:spPr>
          <a:xfrm>
            <a:off x="493776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ttangolo 560"/>
          <p:cNvSpPr/>
          <p:nvPr/>
        </p:nvSpPr>
        <p:spPr>
          <a:xfrm>
            <a:off x="384048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ttangolo 561"/>
          <p:cNvSpPr/>
          <p:nvPr/>
        </p:nvSpPr>
        <p:spPr>
          <a:xfrm>
            <a:off x="35661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ttangolo 562"/>
          <p:cNvSpPr/>
          <p:nvPr/>
        </p:nvSpPr>
        <p:spPr>
          <a:xfrm>
            <a:off x="411480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ttangolo 563"/>
          <p:cNvSpPr/>
          <p:nvPr/>
        </p:nvSpPr>
        <p:spPr>
          <a:xfrm>
            <a:off x="46634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ttangolo 564"/>
          <p:cNvSpPr/>
          <p:nvPr/>
        </p:nvSpPr>
        <p:spPr>
          <a:xfrm>
            <a:off x="43891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ttangolo 565"/>
          <p:cNvSpPr/>
          <p:nvPr/>
        </p:nvSpPr>
        <p:spPr>
          <a:xfrm>
            <a:off x="493776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Rettangolo 677"/>
          <p:cNvSpPr/>
          <p:nvPr/>
        </p:nvSpPr>
        <p:spPr>
          <a:xfrm>
            <a:off x="301752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Rettangolo 678"/>
          <p:cNvSpPr/>
          <p:nvPr/>
        </p:nvSpPr>
        <p:spPr>
          <a:xfrm>
            <a:off x="3291840" y="237744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0" name="Rettangolo 669"/>
          <p:cNvSpPr/>
          <p:nvPr/>
        </p:nvSpPr>
        <p:spPr>
          <a:xfrm>
            <a:off x="301752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1" name="Rettangolo 670"/>
          <p:cNvSpPr/>
          <p:nvPr/>
        </p:nvSpPr>
        <p:spPr>
          <a:xfrm>
            <a:off x="3291840" y="265176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ttangolo 661"/>
          <p:cNvSpPr/>
          <p:nvPr/>
        </p:nvSpPr>
        <p:spPr>
          <a:xfrm>
            <a:off x="301752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Rettangolo 662"/>
          <p:cNvSpPr/>
          <p:nvPr/>
        </p:nvSpPr>
        <p:spPr>
          <a:xfrm>
            <a:off x="3291840" y="292608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Rettangolo 653"/>
          <p:cNvSpPr/>
          <p:nvPr/>
        </p:nvSpPr>
        <p:spPr>
          <a:xfrm>
            <a:off x="301752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Rettangolo 654"/>
          <p:cNvSpPr/>
          <p:nvPr/>
        </p:nvSpPr>
        <p:spPr>
          <a:xfrm>
            <a:off x="3291840" y="320040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Rettangolo 641"/>
          <p:cNvSpPr/>
          <p:nvPr/>
        </p:nvSpPr>
        <p:spPr>
          <a:xfrm>
            <a:off x="301752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Rettangolo 642"/>
          <p:cNvSpPr/>
          <p:nvPr/>
        </p:nvSpPr>
        <p:spPr>
          <a:xfrm>
            <a:off x="3291840" y="3474720"/>
            <a:ext cx="182880" cy="182880"/>
          </a:xfrm>
          <a:prstGeom prst="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ttangolo 627"/>
          <p:cNvSpPr/>
          <p:nvPr/>
        </p:nvSpPr>
        <p:spPr>
          <a:xfrm>
            <a:off x="16459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ttangolo 628"/>
          <p:cNvSpPr/>
          <p:nvPr/>
        </p:nvSpPr>
        <p:spPr>
          <a:xfrm>
            <a:off x="13716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ttangolo 629"/>
          <p:cNvSpPr/>
          <p:nvPr/>
        </p:nvSpPr>
        <p:spPr>
          <a:xfrm>
            <a:off x="19202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ttangolo 630"/>
          <p:cNvSpPr/>
          <p:nvPr/>
        </p:nvSpPr>
        <p:spPr>
          <a:xfrm>
            <a:off x="246888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ttangolo 631"/>
          <p:cNvSpPr/>
          <p:nvPr/>
        </p:nvSpPr>
        <p:spPr>
          <a:xfrm>
            <a:off x="219456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Rettangolo 632"/>
          <p:cNvSpPr/>
          <p:nvPr/>
        </p:nvSpPr>
        <p:spPr>
          <a:xfrm>
            <a:off x="274320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Rettangolo 633"/>
          <p:cNvSpPr/>
          <p:nvPr/>
        </p:nvSpPr>
        <p:spPr>
          <a:xfrm>
            <a:off x="301752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Rettangolo 634"/>
          <p:cNvSpPr/>
          <p:nvPr/>
        </p:nvSpPr>
        <p:spPr>
          <a:xfrm>
            <a:off x="3291840" y="37490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Rettangolo 619"/>
          <p:cNvSpPr/>
          <p:nvPr/>
        </p:nvSpPr>
        <p:spPr>
          <a:xfrm>
            <a:off x="16459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Rettangolo 620"/>
          <p:cNvSpPr/>
          <p:nvPr/>
        </p:nvSpPr>
        <p:spPr>
          <a:xfrm>
            <a:off x="13716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Rettangolo 621"/>
          <p:cNvSpPr/>
          <p:nvPr/>
        </p:nvSpPr>
        <p:spPr>
          <a:xfrm>
            <a:off x="19202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Rettangolo 622"/>
          <p:cNvSpPr/>
          <p:nvPr/>
        </p:nvSpPr>
        <p:spPr>
          <a:xfrm>
            <a:off x="246888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Rettangolo 623"/>
          <p:cNvSpPr/>
          <p:nvPr/>
        </p:nvSpPr>
        <p:spPr>
          <a:xfrm>
            <a:off x="219456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ttangolo 624"/>
          <p:cNvSpPr/>
          <p:nvPr/>
        </p:nvSpPr>
        <p:spPr>
          <a:xfrm>
            <a:off x="274320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Rettangolo 625"/>
          <p:cNvSpPr/>
          <p:nvPr/>
        </p:nvSpPr>
        <p:spPr>
          <a:xfrm>
            <a:off x="301752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ttangolo 626"/>
          <p:cNvSpPr/>
          <p:nvPr/>
        </p:nvSpPr>
        <p:spPr>
          <a:xfrm>
            <a:off x="3291840" y="40233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Rettangolo 611"/>
          <p:cNvSpPr/>
          <p:nvPr/>
        </p:nvSpPr>
        <p:spPr>
          <a:xfrm>
            <a:off x="16459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Rettangolo 612"/>
          <p:cNvSpPr/>
          <p:nvPr/>
        </p:nvSpPr>
        <p:spPr>
          <a:xfrm>
            <a:off x="13716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Rettangolo 613"/>
          <p:cNvSpPr/>
          <p:nvPr/>
        </p:nvSpPr>
        <p:spPr>
          <a:xfrm>
            <a:off x="19202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Rettangolo 614"/>
          <p:cNvSpPr/>
          <p:nvPr/>
        </p:nvSpPr>
        <p:spPr>
          <a:xfrm>
            <a:off x="246888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Rettangolo 615"/>
          <p:cNvSpPr/>
          <p:nvPr/>
        </p:nvSpPr>
        <p:spPr>
          <a:xfrm>
            <a:off x="219456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" name="Rettangolo 616"/>
          <p:cNvSpPr/>
          <p:nvPr/>
        </p:nvSpPr>
        <p:spPr>
          <a:xfrm>
            <a:off x="274320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" name="Rettangolo 617"/>
          <p:cNvSpPr/>
          <p:nvPr/>
        </p:nvSpPr>
        <p:spPr>
          <a:xfrm>
            <a:off x="301752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Rettangolo 618"/>
          <p:cNvSpPr/>
          <p:nvPr/>
        </p:nvSpPr>
        <p:spPr>
          <a:xfrm>
            <a:off x="3291840" y="42976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2" name="Connettore 1 681"/>
          <p:cNvCxnSpPr/>
          <p:nvPr/>
        </p:nvCxnSpPr>
        <p:spPr>
          <a:xfrm rot="5400000">
            <a:off x="13716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ttore 1 683"/>
          <p:cNvCxnSpPr/>
          <p:nvPr/>
        </p:nvCxnSpPr>
        <p:spPr>
          <a:xfrm rot="5400000">
            <a:off x="2331720" y="3429000"/>
            <a:ext cx="6766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ttore 1 685"/>
          <p:cNvCxnSpPr/>
          <p:nvPr/>
        </p:nvCxnSpPr>
        <p:spPr>
          <a:xfrm>
            <a:off x="1005840" y="233172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Rettangolo 753"/>
          <p:cNvSpPr/>
          <p:nvPr/>
        </p:nvSpPr>
        <p:spPr>
          <a:xfrm>
            <a:off x="60350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Rettangolo 754"/>
          <p:cNvSpPr/>
          <p:nvPr/>
        </p:nvSpPr>
        <p:spPr>
          <a:xfrm>
            <a:off x="57607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Rettangolo 755"/>
          <p:cNvSpPr/>
          <p:nvPr/>
        </p:nvSpPr>
        <p:spPr>
          <a:xfrm>
            <a:off x="63093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7" name="Rettangolo 756"/>
          <p:cNvSpPr/>
          <p:nvPr/>
        </p:nvSpPr>
        <p:spPr>
          <a:xfrm>
            <a:off x="68580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8" name="Rettangolo 757"/>
          <p:cNvSpPr/>
          <p:nvPr/>
        </p:nvSpPr>
        <p:spPr>
          <a:xfrm>
            <a:off x="65836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Rettangolo 758"/>
          <p:cNvSpPr/>
          <p:nvPr/>
        </p:nvSpPr>
        <p:spPr>
          <a:xfrm>
            <a:off x="71323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Rettangolo 759"/>
          <p:cNvSpPr/>
          <p:nvPr/>
        </p:nvSpPr>
        <p:spPr>
          <a:xfrm>
            <a:off x="74066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Rettangolo 760"/>
          <p:cNvSpPr/>
          <p:nvPr/>
        </p:nvSpPr>
        <p:spPr>
          <a:xfrm>
            <a:off x="76809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Rettangolo 745"/>
          <p:cNvSpPr/>
          <p:nvPr/>
        </p:nvSpPr>
        <p:spPr>
          <a:xfrm>
            <a:off x="60350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Rettangolo 746"/>
          <p:cNvSpPr/>
          <p:nvPr/>
        </p:nvSpPr>
        <p:spPr>
          <a:xfrm>
            <a:off x="57607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Rettangolo 747"/>
          <p:cNvSpPr/>
          <p:nvPr/>
        </p:nvSpPr>
        <p:spPr>
          <a:xfrm>
            <a:off x="63093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9" name="Rettangolo 748"/>
          <p:cNvSpPr/>
          <p:nvPr/>
        </p:nvSpPr>
        <p:spPr>
          <a:xfrm>
            <a:off x="68580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0" name="Rettangolo 749"/>
          <p:cNvSpPr/>
          <p:nvPr/>
        </p:nvSpPr>
        <p:spPr>
          <a:xfrm>
            <a:off x="65836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Rettangolo 750"/>
          <p:cNvSpPr/>
          <p:nvPr/>
        </p:nvSpPr>
        <p:spPr>
          <a:xfrm>
            <a:off x="71323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2" name="Rettangolo 751"/>
          <p:cNvSpPr/>
          <p:nvPr/>
        </p:nvSpPr>
        <p:spPr>
          <a:xfrm>
            <a:off x="74066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3" name="Rettangolo 752"/>
          <p:cNvSpPr/>
          <p:nvPr/>
        </p:nvSpPr>
        <p:spPr>
          <a:xfrm>
            <a:off x="76809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Rettangolo 737"/>
          <p:cNvSpPr/>
          <p:nvPr/>
        </p:nvSpPr>
        <p:spPr>
          <a:xfrm>
            <a:off x="60350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Rettangolo 738"/>
          <p:cNvSpPr/>
          <p:nvPr/>
        </p:nvSpPr>
        <p:spPr>
          <a:xfrm>
            <a:off x="57607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0" name="Rettangolo 739"/>
          <p:cNvSpPr/>
          <p:nvPr/>
        </p:nvSpPr>
        <p:spPr>
          <a:xfrm>
            <a:off x="63093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1" name="Rettangolo 740"/>
          <p:cNvSpPr/>
          <p:nvPr/>
        </p:nvSpPr>
        <p:spPr>
          <a:xfrm>
            <a:off x="68580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2" name="Rettangolo 741"/>
          <p:cNvSpPr/>
          <p:nvPr/>
        </p:nvSpPr>
        <p:spPr>
          <a:xfrm>
            <a:off x="65836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Rettangolo 742"/>
          <p:cNvSpPr/>
          <p:nvPr/>
        </p:nvSpPr>
        <p:spPr>
          <a:xfrm>
            <a:off x="71323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Rettangolo 743"/>
          <p:cNvSpPr/>
          <p:nvPr/>
        </p:nvSpPr>
        <p:spPr>
          <a:xfrm>
            <a:off x="74066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5" name="Rettangolo 744"/>
          <p:cNvSpPr/>
          <p:nvPr/>
        </p:nvSpPr>
        <p:spPr>
          <a:xfrm>
            <a:off x="76809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" name="Rettangolo 729"/>
          <p:cNvSpPr/>
          <p:nvPr/>
        </p:nvSpPr>
        <p:spPr>
          <a:xfrm>
            <a:off x="60350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" name="Rettangolo 730"/>
          <p:cNvSpPr/>
          <p:nvPr/>
        </p:nvSpPr>
        <p:spPr>
          <a:xfrm>
            <a:off x="57607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" name="Rettangolo 731"/>
          <p:cNvSpPr/>
          <p:nvPr/>
        </p:nvSpPr>
        <p:spPr>
          <a:xfrm>
            <a:off x="63093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" name="Rettangolo 732"/>
          <p:cNvSpPr/>
          <p:nvPr/>
        </p:nvSpPr>
        <p:spPr>
          <a:xfrm>
            <a:off x="68580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" name="Rettangolo 733"/>
          <p:cNvSpPr/>
          <p:nvPr/>
        </p:nvSpPr>
        <p:spPr>
          <a:xfrm>
            <a:off x="65836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Rettangolo 734"/>
          <p:cNvSpPr/>
          <p:nvPr/>
        </p:nvSpPr>
        <p:spPr>
          <a:xfrm>
            <a:off x="71323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Rettangolo 735"/>
          <p:cNvSpPr/>
          <p:nvPr/>
        </p:nvSpPr>
        <p:spPr>
          <a:xfrm>
            <a:off x="74066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Rettangolo 736"/>
          <p:cNvSpPr/>
          <p:nvPr/>
        </p:nvSpPr>
        <p:spPr>
          <a:xfrm>
            <a:off x="76809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ttangolo 717"/>
          <p:cNvSpPr/>
          <p:nvPr/>
        </p:nvSpPr>
        <p:spPr>
          <a:xfrm>
            <a:off x="60350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Rettangolo 718"/>
          <p:cNvSpPr/>
          <p:nvPr/>
        </p:nvSpPr>
        <p:spPr>
          <a:xfrm>
            <a:off x="57607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ttangolo 719"/>
          <p:cNvSpPr/>
          <p:nvPr/>
        </p:nvSpPr>
        <p:spPr>
          <a:xfrm>
            <a:off x="63093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ttangolo 720"/>
          <p:cNvSpPr/>
          <p:nvPr/>
        </p:nvSpPr>
        <p:spPr>
          <a:xfrm>
            <a:off x="68580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ttangolo 721"/>
          <p:cNvSpPr/>
          <p:nvPr/>
        </p:nvSpPr>
        <p:spPr>
          <a:xfrm>
            <a:off x="65836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ttangolo 722"/>
          <p:cNvSpPr/>
          <p:nvPr/>
        </p:nvSpPr>
        <p:spPr>
          <a:xfrm>
            <a:off x="71323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" name="Rettangolo 723"/>
          <p:cNvSpPr/>
          <p:nvPr/>
        </p:nvSpPr>
        <p:spPr>
          <a:xfrm>
            <a:off x="74066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ttangolo 724"/>
          <p:cNvSpPr/>
          <p:nvPr/>
        </p:nvSpPr>
        <p:spPr>
          <a:xfrm>
            <a:off x="76809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Rettangolo 709"/>
          <p:cNvSpPr/>
          <p:nvPr/>
        </p:nvSpPr>
        <p:spPr>
          <a:xfrm>
            <a:off x="60350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Rettangolo 710"/>
          <p:cNvSpPr/>
          <p:nvPr/>
        </p:nvSpPr>
        <p:spPr>
          <a:xfrm>
            <a:off x="57607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Rettangolo 711"/>
          <p:cNvSpPr/>
          <p:nvPr/>
        </p:nvSpPr>
        <p:spPr>
          <a:xfrm>
            <a:off x="63093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Rettangolo 712"/>
          <p:cNvSpPr/>
          <p:nvPr/>
        </p:nvSpPr>
        <p:spPr>
          <a:xfrm>
            <a:off x="68580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Rettangolo 713"/>
          <p:cNvSpPr/>
          <p:nvPr/>
        </p:nvSpPr>
        <p:spPr>
          <a:xfrm>
            <a:off x="65836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Rettangolo 714"/>
          <p:cNvSpPr/>
          <p:nvPr/>
        </p:nvSpPr>
        <p:spPr>
          <a:xfrm>
            <a:off x="71323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Rettangolo 715"/>
          <p:cNvSpPr/>
          <p:nvPr/>
        </p:nvSpPr>
        <p:spPr>
          <a:xfrm>
            <a:off x="74066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Rettangolo 716"/>
          <p:cNvSpPr/>
          <p:nvPr/>
        </p:nvSpPr>
        <p:spPr>
          <a:xfrm>
            <a:off x="76809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2" name="Rettangolo 701"/>
          <p:cNvSpPr/>
          <p:nvPr/>
        </p:nvSpPr>
        <p:spPr>
          <a:xfrm>
            <a:off x="60350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3" name="Rettangolo 702"/>
          <p:cNvSpPr/>
          <p:nvPr/>
        </p:nvSpPr>
        <p:spPr>
          <a:xfrm>
            <a:off x="57607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Rettangolo 703"/>
          <p:cNvSpPr/>
          <p:nvPr/>
        </p:nvSpPr>
        <p:spPr>
          <a:xfrm>
            <a:off x="63093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Rettangolo 704"/>
          <p:cNvSpPr/>
          <p:nvPr/>
        </p:nvSpPr>
        <p:spPr>
          <a:xfrm>
            <a:off x="68580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Rettangolo 705"/>
          <p:cNvSpPr/>
          <p:nvPr/>
        </p:nvSpPr>
        <p:spPr>
          <a:xfrm>
            <a:off x="65836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Rettangolo 706"/>
          <p:cNvSpPr/>
          <p:nvPr/>
        </p:nvSpPr>
        <p:spPr>
          <a:xfrm>
            <a:off x="71323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Rettangolo 707"/>
          <p:cNvSpPr/>
          <p:nvPr/>
        </p:nvSpPr>
        <p:spPr>
          <a:xfrm>
            <a:off x="74066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Rettangolo 708"/>
          <p:cNvSpPr/>
          <p:nvPr/>
        </p:nvSpPr>
        <p:spPr>
          <a:xfrm>
            <a:off x="76809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Rettangolo 693"/>
          <p:cNvSpPr/>
          <p:nvPr/>
        </p:nvSpPr>
        <p:spPr>
          <a:xfrm>
            <a:off x="60350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Rettangolo 694"/>
          <p:cNvSpPr/>
          <p:nvPr/>
        </p:nvSpPr>
        <p:spPr>
          <a:xfrm>
            <a:off x="57607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Rettangolo 695"/>
          <p:cNvSpPr/>
          <p:nvPr/>
        </p:nvSpPr>
        <p:spPr>
          <a:xfrm>
            <a:off x="63093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7" name="Rettangolo 696"/>
          <p:cNvSpPr/>
          <p:nvPr/>
        </p:nvSpPr>
        <p:spPr>
          <a:xfrm>
            <a:off x="68580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8" name="Rettangolo 697"/>
          <p:cNvSpPr/>
          <p:nvPr/>
        </p:nvSpPr>
        <p:spPr>
          <a:xfrm>
            <a:off x="65836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Rettangolo 698"/>
          <p:cNvSpPr/>
          <p:nvPr/>
        </p:nvSpPr>
        <p:spPr>
          <a:xfrm>
            <a:off x="71323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Rettangolo 699"/>
          <p:cNvSpPr/>
          <p:nvPr/>
        </p:nvSpPr>
        <p:spPr>
          <a:xfrm>
            <a:off x="74066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Rettangolo 700"/>
          <p:cNvSpPr/>
          <p:nvPr/>
        </p:nvSpPr>
        <p:spPr>
          <a:xfrm>
            <a:off x="76809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9" name="Rettangolo 828"/>
          <p:cNvSpPr/>
          <p:nvPr/>
        </p:nvSpPr>
        <p:spPr>
          <a:xfrm>
            <a:off x="38404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0" name="Rettangolo 829"/>
          <p:cNvSpPr/>
          <p:nvPr/>
        </p:nvSpPr>
        <p:spPr>
          <a:xfrm>
            <a:off x="35661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1" name="Rettangolo 830"/>
          <p:cNvSpPr/>
          <p:nvPr/>
        </p:nvSpPr>
        <p:spPr>
          <a:xfrm>
            <a:off x="41148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2" name="Rettangolo 831"/>
          <p:cNvSpPr/>
          <p:nvPr/>
        </p:nvSpPr>
        <p:spPr>
          <a:xfrm>
            <a:off x="46634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3" name="Rettangolo 832"/>
          <p:cNvSpPr/>
          <p:nvPr/>
        </p:nvSpPr>
        <p:spPr>
          <a:xfrm>
            <a:off x="43891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4" name="Rettangolo 833"/>
          <p:cNvSpPr/>
          <p:nvPr/>
        </p:nvSpPr>
        <p:spPr>
          <a:xfrm>
            <a:off x="49377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5" name="Rettangolo 834"/>
          <p:cNvSpPr/>
          <p:nvPr/>
        </p:nvSpPr>
        <p:spPr>
          <a:xfrm>
            <a:off x="52120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6" name="Rettangolo 835"/>
          <p:cNvSpPr/>
          <p:nvPr/>
        </p:nvSpPr>
        <p:spPr>
          <a:xfrm>
            <a:off x="54864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" name="Rettangolo 820"/>
          <p:cNvSpPr/>
          <p:nvPr/>
        </p:nvSpPr>
        <p:spPr>
          <a:xfrm>
            <a:off x="38404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" name="Rettangolo 821"/>
          <p:cNvSpPr/>
          <p:nvPr/>
        </p:nvSpPr>
        <p:spPr>
          <a:xfrm>
            <a:off x="35661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" name="Rettangolo 822"/>
          <p:cNvSpPr/>
          <p:nvPr/>
        </p:nvSpPr>
        <p:spPr>
          <a:xfrm>
            <a:off x="41148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" name="Rettangolo 823"/>
          <p:cNvSpPr/>
          <p:nvPr/>
        </p:nvSpPr>
        <p:spPr>
          <a:xfrm>
            <a:off x="46634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" name="Rettangolo 824"/>
          <p:cNvSpPr/>
          <p:nvPr/>
        </p:nvSpPr>
        <p:spPr>
          <a:xfrm>
            <a:off x="43891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" name="Rettangolo 825"/>
          <p:cNvSpPr/>
          <p:nvPr/>
        </p:nvSpPr>
        <p:spPr>
          <a:xfrm>
            <a:off x="49377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" name="Rettangolo 826"/>
          <p:cNvSpPr/>
          <p:nvPr/>
        </p:nvSpPr>
        <p:spPr>
          <a:xfrm>
            <a:off x="52120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8" name="Rettangolo 827"/>
          <p:cNvSpPr/>
          <p:nvPr/>
        </p:nvSpPr>
        <p:spPr>
          <a:xfrm>
            <a:off x="54864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3" name="Rettangolo 812"/>
          <p:cNvSpPr/>
          <p:nvPr/>
        </p:nvSpPr>
        <p:spPr>
          <a:xfrm>
            <a:off x="38404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4" name="Rettangolo 813"/>
          <p:cNvSpPr/>
          <p:nvPr/>
        </p:nvSpPr>
        <p:spPr>
          <a:xfrm>
            <a:off x="35661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5" name="Rettangolo 814"/>
          <p:cNvSpPr/>
          <p:nvPr/>
        </p:nvSpPr>
        <p:spPr>
          <a:xfrm>
            <a:off x="41148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6" name="Rettangolo 815"/>
          <p:cNvSpPr/>
          <p:nvPr/>
        </p:nvSpPr>
        <p:spPr>
          <a:xfrm>
            <a:off x="46634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7" name="Rettangolo 816"/>
          <p:cNvSpPr/>
          <p:nvPr/>
        </p:nvSpPr>
        <p:spPr>
          <a:xfrm>
            <a:off x="43891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8" name="Rettangolo 817"/>
          <p:cNvSpPr/>
          <p:nvPr/>
        </p:nvSpPr>
        <p:spPr>
          <a:xfrm>
            <a:off x="49377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" name="Rettangolo 818"/>
          <p:cNvSpPr/>
          <p:nvPr/>
        </p:nvSpPr>
        <p:spPr>
          <a:xfrm>
            <a:off x="52120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" name="Rettangolo 819"/>
          <p:cNvSpPr/>
          <p:nvPr/>
        </p:nvSpPr>
        <p:spPr>
          <a:xfrm>
            <a:off x="54864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5" name="Rettangolo 804"/>
          <p:cNvSpPr/>
          <p:nvPr/>
        </p:nvSpPr>
        <p:spPr>
          <a:xfrm>
            <a:off x="38404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6" name="Rettangolo 805"/>
          <p:cNvSpPr/>
          <p:nvPr/>
        </p:nvSpPr>
        <p:spPr>
          <a:xfrm>
            <a:off x="35661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7" name="Rettangolo 806"/>
          <p:cNvSpPr/>
          <p:nvPr/>
        </p:nvSpPr>
        <p:spPr>
          <a:xfrm>
            <a:off x="41148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8" name="Rettangolo 807"/>
          <p:cNvSpPr/>
          <p:nvPr/>
        </p:nvSpPr>
        <p:spPr>
          <a:xfrm>
            <a:off x="46634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9" name="Rettangolo 808"/>
          <p:cNvSpPr/>
          <p:nvPr/>
        </p:nvSpPr>
        <p:spPr>
          <a:xfrm>
            <a:off x="43891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0" name="Rettangolo 809"/>
          <p:cNvSpPr/>
          <p:nvPr/>
        </p:nvSpPr>
        <p:spPr>
          <a:xfrm>
            <a:off x="49377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1" name="Rettangolo 810"/>
          <p:cNvSpPr/>
          <p:nvPr/>
        </p:nvSpPr>
        <p:spPr>
          <a:xfrm>
            <a:off x="52120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2" name="Rettangolo 811"/>
          <p:cNvSpPr/>
          <p:nvPr/>
        </p:nvSpPr>
        <p:spPr>
          <a:xfrm>
            <a:off x="54864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3" name="Rettangolo 792"/>
          <p:cNvSpPr/>
          <p:nvPr/>
        </p:nvSpPr>
        <p:spPr>
          <a:xfrm>
            <a:off x="38404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4" name="Rettangolo 793"/>
          <p:cNvSpPr/>
          <p:nvPr/>
        </p:nvSpPr>
        <p:spPr>
          <a:xfrm>
            <a:off x="35661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5" name="Rettangolo 794"/>
          <p:cNvSpPr/>
          <p:nvPr/>
        </p:nvSpPr>
        <p:spPr>
          <a:xfrm>
            <a:off x="41148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6" name="Rettangolo 795"/>
          <p:cNvSpPr/>
          <p:nvPr/>
        </p:nvSpPr>
        <p:spPr>
          <a:xfrm>
            <a:off x="46634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7" name="Rettangolo 796"/>
          <p:cNvSpPr/>
          <p:nvPr/>
        </p:nvSpPr>
        <p:spPr>
          <a:xfrm>
            <a:off x="43891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Rettangolo 797"/>
          <p:cNvSpPr/>
          <p:nvPr/>
        </p:nvSpPr>
        <p:spPr>
          <a:xfrm>
            <a:off x="49377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9" name="Rettangolo 798"/>
          <p:cNvSpPr/>
          <p:nvPr/>
        </p:nvSpPr>
        <p:spPr>
          <a:xfrm>
            <a:off x="52120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0" name="Rettangolo 799"/>
          <p:cNvSpPr/>
          <p:nvPr/>
        </p:nvSpPr>
        <p:spPr>
          <a:xfrm>
            <a:off x="54864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5" name="Rettangolo 784"/>
          <p:cNvSpPr/>
          <p:nvPr/>
        </p:nvSpPr>
        <p:spPr>
          <a:xfrm>
            <a:off x="38404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6" name="Rettangolo 785"/>
          <p:cNvSpPr/>
          <p:nvPr/>
        </p:nvSpPr>
        <p:spPr>
          <a:xfrm>
            <a:off x="35661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7" name="Rettangolo 786"/>
          <p:cNvSpPr/>
          <p:nvPr/>
        </p:nvSpPr>
        <p:spPr>
          <a:xfrm>
            <a:off x="41148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Rettangolo 787"/>
          <p:cNvSpPr/>
          <p:nvPr/>
        </p:nvSpPr>
        <p:spPr>
          <a:xfrm>
            <a:off x="46634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9" name="Rettangolo 788"/>
          <p:cNvSpPr/>
          <p:nvPr/>
        </p:nvSpPr>
        <p:spPr>
          <a:xfrm>
            <a:off x="43891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0" name="Rettangolo 789"/>
          <p:cNvSpPr/>
          <p:nvPr/>
        </p:nvSpPr>
        <p:spPr>
          <a:xfrm>
            <a:off x="49377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1" name="Rettangolo 790"/>
          <p:cNvSpPr/>
          <p:nvPr/>
        </p:nvSpPr>
        <p:spPr>
          <a:xfrm>
            <a:off x="52120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2" name="Rettangolo 791"/>
          <p:cNvSpPr/>
          <p:nvPr/>
        </p:nvSpPr>
        <p:spPr>
          <a:xfrm>
            <a:off x="54864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Rettangolo 776"/>
          <p:cNvSpPr/>
          <p:nvPr/>
        </p:nvSpPr>
        <p:spPr>
          <a:xfrm>
            <a:off x="38404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8" name="Rettangolo 777"/>
          <p:cNvSpPr/>
          <p:nvPr/>
        </p:nvSpPr>
        <p:spPr>
          <a:xfrm>
            <a:off x="35661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9" name="Rettangolo 778"/>
          <p:cNvSpPr/>
          <p:nvPr/>
        </p:nvSpPr>
        <p:spPr>
          <a:xfrm>
            <a:off x="41148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0" name="Rettangolo 779"/>
          <p:cNvSpPr/>
          <p:nvPr/>
        </p:nvSpPr>
        <p:spPr>
          <a:xfrm>
            <a:off x="46634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1" name="Rettangolo 780"/>
          <p:cNvSpPr/>
          <p:nvPr/>
        </p:nvSpPr>
        <p:spPr>
          <a:xfrm>
            <a:off x="43891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2" name="Rettangolo 781"/>
          <p:cNvSpPr/>
          <p:nvPr/>
        </p:nvSpPr>
        <p:spPr>
          <a:xfrm>
            <a:off x="49377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3" name="Rettangolo 782"/>
          <p:cNvSpPr/>
          <p:nvPr/>
        </p:nvSpPr>
        <p:spPr>
          <a:xfrm>
            <a:off x="52120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4" name="Rettangolo 783"/>
          <p:cNvSpPr/>
          <p:nvPr/>
        </p:nvSpPr>
        <p:spPr>
          <a:xfrm>
            <a:off x="54864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9" name="Rettangolo 768"/>
          <p:cNvSpPr/>
          <p:nvPr/>
        </p:nvSpPr>
        <p:spPr>
          <a:xfrm>
            <a:off x="38404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0" name="Rettangolo 769"/>
          <p:cNvSpPr/>
          <p:nvPr/>
        </p:nvSpPr>
        <p:spPr>
          <a:xfrm>
            <a:off x="35661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Rettangolo 770"/>
          <p:cNvSpPr/>
          <p:nvPr/>
        </p:nvSpPr>
        <p:spPr>
          <a:xfrm>
            <a:off x="41148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2" name="Rettangolo 771"/>
          <p:cNvSpPr/>
          <p:nvPr/>
        </p:nvSpPr>
        <p:spPr>
          <a:xfrm>
            <a:off x="46634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3" name="Rettangolo 772"/>
          <p:cNvSpPr/>
          <p:nvPr/>
        </p:nvSpPr>
        <p:spPr>
          <a:xfrm>
            <a:off x="43891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4" name="Rettangolo 773"/>
          <p:cNvSpPr/>
          <p:nvPr/>
        </p:nvSpPr>
        <p:spPr>
          <a:xfrm>
            <a:off x="49377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5" name="Rettangolo 774"/>
          <p:cNvSpPr/>
          <p:nvPr/>
        </p:nvSpPr>
        <p:spPr>
          <a:xfrm>
            <a:off x="52120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6" name="Rettangolo 775"/>
          <p:cNvSpPr/>
          <p:nvPr/>
        </p:nvSpPr>
        <p:spPr>
          <a:xfrm>
            <a:off x="54864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4" name="Rettangolo 903"/>
          <p:cNvSpPr/>
          <p:nvPr/>
        </p:nvSpPr>
        <p:spPr>
          <a:xfrm>
            <a:off x="16459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Rettangolo 904"/>
          <p:cNvSpPr/>
          <p:nvPr/>
        </p:nvSpPr>
        <p:spPr>
          <a:xfrm>
            <a:off x="13716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6" name="Rettangolo 905"/>
          <p:cNvSpPr/>
          <p:nvPr/>
        </p:nvSpPr>
        <p:spPr>
          <a:xfrm>
            <a:off x="19202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7" name="Rettangolo 906"/>
          <p:cNvSpPr/>
          <p:nvPr/>
        </p:nvSpPr>
        <p:spPr>
          <a:xfrm>
            <a:off x="246888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8" name="Rettangolo 907"/>
          <p:cNvSpPr/>
          <p:nvPr/>
        </p:nvSpPr>
        <p:spPr>
          <a:xfrm>
            <a:off x="219456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9" name="Rettangolo 908"/>
          <p:cNvSpPr/>
          <p:nvPr/>
        </p:nvSpPr>
        <p:spPr>
          <a:xfrm>
            <a:off x="274320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0" name="Rettangolo 909"/>
          <p:cNvSpPr/>
          <p:nvPr/>
        </p:nvSpPr>
        <p:spPr>
          <a:xfrm>
            <a:off x="301752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" name="Rettangolo 910"/>
          <p:cNvSpPr/>
          <p:nvPr/>
        </p:nvSpPr>
        <p:spPr>
          <a:xfrm>
            <a:off x="3291840" y="45720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ettangolo 895"/>
          <p:cNvSpPr/>
          <p:nvPr/>
        </p:nvSpPr>
        <p:spPr>
          <a:xfrm>
            <a:off x="16459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ettangolo 896"/>
          <p:cNvSpPr/>
          <p:nvPr/>
        </p:nvSpPr>
        <p:spPr>
          <a:xfrm>
            <a:off x="13716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ettangolo 897"/>
          <p:cNvSpPr/>
          <p:nvPr/>
        </p:nvSpPr>
        <p:spPr>
          <a:xfrm>
            <a:off x="19202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9" name="Rettangolo 898"/>
          <p:cNvSpPr/>
          <p:nvPr/>
        </p:nvSpPr>
        <p:spPr>
          <a:xfrm>
            <a:off x="246888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0" name="Rettangolo 899"/>
          <p:cNvSpPr/>
          <p:nvPr/>
        </p:nvSpPr>
        <p:spPr>
          <a:xfrm>
            <a:off x="219456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1" name="Rettangolo 900"/>
          <p:cNvSpPr/>
          <p:nvPr/>
        </p:nvSpPr>
        <p:spPr>
          <a:xfrm>
            <a:off x="274320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2" name="Rettangolo 901"/>
          <p:cNvSpPr/>
          <p:nvPr/>
        </p:nvSpPr>
        <p:spPr>
          <a:xfrm>
            <a:off x="301752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ttangolo 902"/>
          <p:cNvSpPr/>
          <p:nvPr/>
        </p:nvSpPr>
        <p:spPr>
          <a:xfrm>
            <a:off x="3291840" y="48463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8" name="Rettangolo 887"/>
          <p:cNvSpPr/>
          <p:nvPr/>
        </p:nvSpPr>
        <p:spPr>
          <a:xfrm>
            <a:off x="16459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9" name="Rettangolo 888"/>
          <p:cNvSpPr/>
          <p:nvPr/>
        </p:nvSpPr>
        <p:spPr>
          <a:xfrm>
            <a:off x="13716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0" name="Rettangolo 889"/>
          <p:cNvSpPr/>
          <p:nvPr/>
        </p:nvSpPr>
        <p:spPr>
          <a:xfrm>
            <a:off x="19202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1" name="Rettangolo 890"/>
          <p:cNvSpPr/>
          <p:nvPr/>
        </p:nvSpPr>
        <p:spPr>
          <a:xfrm>
            <a:off x="246888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ttangolo 891"/>
          <p:cNvSpPr/>
          <p:nvPr/>
        </p:nvSpPr>
        <p:spPr>
          <a:xfrm>
            <a:off x="219456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Rettangolo 892"/>
          <p:cNvSpPr/>
          <p:nvPr/>
        </p:nvSpPr>
        <p:spPr>
          <a:xfrm>
            <a:off x="274320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ettangolo 893"/>
          <p:cNvSpPr/>
          <p:nvPr/>
        </p:nvSpPr>
        <p:spPr>
          <a:xfrm>
            <a:off x="301752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ttangolo 894"/>
          <p:cNvSpPr/>
          <p:nvPr/>
        </p:nvSpPr>
        <p:spPr>
          <a:xfrm>
            <a:off x="3291840" y="51206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0" name="Rettangolo 879"/>
          <p:cNvSpPr/>
          <p:nvPr/>
        </p:nvSpPr>
        <p:spPr>
          <a:xfrm>
            <a:off x="16459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Rettangolo 880"/>
          <p:cNvSpPr/>
          <p:nvPr/>
        </p:nvSpPr>
        <p:spPr>
          <a:xfrm>
            <a:off x="13716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2" name="Rettangolo 881"/>
          <p:cNvSpPr/>
          <p:nvPr/>
        </p:nvSpPr>
        <p:spPr>
          <a:xfrm>
            <a:off x="19202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3" name="Rettangolo 882"/>
          <p:cNvSpPr/>
          <p:nvPr/>
        </p:nvSpPr>
        <p:spPr>
          <a:xfrm>
            <a:off x="246888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4" name="Rettangolo 883"/>
          <p:cNvSpPr/>
          <p:nvPr/>
        </p:nvSpPr>
        <p:spPr>
          <a:xfrm>
            <a:off x="219456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5" name="Rettangolo 884"/>
          <p:cNvSpPr/>
          <p:nvPr/>
        </p:nvSpPr>
        <p:spPr>
          <a:xfrm>
            <a:off x="274320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6" name="Rettangolo 885"/>
          <p:cNvSpPr/>
          <p:nvPr/>
        </p:nvSpPr>
        <p:spPr>
          <a:xfrm>
            <a:off x="301752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Rettangolo 886"/>
          <p:cNvSpPr/>
          <p:nvPr/>
        </p:nvSpPr>
        <p:spPr>
          <a:xfrm>
            <a:off x="3291840" y="539496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Rettangolo 867"/>
          <p:cNvSpPr/>
          <p:nvPr/>
        </p:nvSpPr>
        <p:spPr>
          <a:xfrm>
            <a:off x="16459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9" name="Rettangolo 868"/>
          <p:cNvSpPr/>
          <p:nvPr/>
        </p:nvSpPr>
        <p:spPr>
          <a:xfrm>
            <a:off x="13716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0" name="Rettangolo 869"/>
          <p:cNvSpPr/>
          <p:nvPr/>
        </p:nvSpPr>
        <p:spPr>
          <a:xfrm>
            <a:off x="19202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1" name="Rettangolo 870"/>
          <p:cNvSpPr/>
          <p:nvPr/>
        </p:nvSpPr>
        <p:spPr>
          <a:xfrm>
            <a:off x="246888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2" name="Rettangolo 871"/>
          <p:cNvSpPr/>
          <p:nvPr/>
        </p:nvSpPr>
        <p:spPr>
          <a:xfrm>
            <a:off x="219456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3" name="Rettangolo 872"/>
          <p:cNvSpPr/>
          <p:nvPr/>
        </p:nvSpPr>
        <p:spPr>
          <a:xfrm>
            <a:off x="274320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4" name="Rettangolo 873"/>
          <p:cNvSpPr/>
          <p:nvPr/>
        </p:nvSpPr>
        <p:spPr>
          <a:xfrm>
            <a:off x="301752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5" name="Rettangolo 874"/>
          <p:cNvSpPr/>
          <p:nvPr/>
        </p:nvSpPr>
        <p:spPr>
          <a:xfrm>
            <a:off x="3291840" y="566928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0" name="Rettangolo 859"/>
          <p:cNvSpPr/>
          <p:nvPr/>
        </p:nvSpPr>
        <p:spPr>
          <a:xfrm>
            <a:off x="16459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1" name="Rettangolo 860"/>
          <p:cNvSpPr/>
          <p:nvPr/>
        </p:nvSpPr>
        <p:spPr>
          <a:xfrm>
            <a:off x="13716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2" name="Rettangolo 861"/>
          <p:cNvSpPr/>
          <p:nvPr/>
        </p:nvSpPr>
        <p:spPr>
          <a:xfrm>
            <a:off x="19202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3" name="Rettangolo 862"/>
          <p:cNvSpPr/>
          <p:nvPr/>
        </p:nvSpPr>
        <p:spPr>
          <a:xfrm>
            <a:off x="246888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4" name="Rettangolo 863"/>
          <p:cNvSpPr/>
          <p:nvPr/>
        </p:nvSpPr>
        <p:spPr>
          <a:xfrm>
            <a:off x="219456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5" name="Rettangolo 864"/>
          <p:cNvSpPr/>
          <p:nvPr/>
        </p:nvSpPr>
        <p:spPr>
          <a:xfrm>
            <a:off x="274320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6" name="Rettangolo 865"/>
          <p:cNvSpPr/>
          <p:nvPr/>
        </p:nvSpPr>
        <p:spPr>
          <a:xfrm>
            <a:off x="301752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7" name="Rettangolo 866"/>
          <p:cNvSpPr/>
          <p:nvPr/>
        </p:nvSpPr>
        <p:spPr>
          <a:xfrm>
            <a:off x="3291840" y="594360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2" name="Rettangolo 851"/>
          <p:cNvSpPr/>
          <p:nvPr/>
        </p:nvSpPr>
        <p:spPr>
          <a:xfrm>
            <a:off x="16459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3" name="Rettangolo 852"/>
          <p:cNvSpPr/>
          <p:nvPr/>
        </p:nvSpPr>
        <p:spPr>
          <a:xfrm>
            <a:off x="13716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4" name="Rettangolo 853"/>
          <p:cNvSpPr/>
          <p:nvPr/>
        </p:nvSpPr>
        <p:spPr>
          <a:xfrm>
            <a:off x="19202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5" name="Rettangolo 854"/>
          <p:cNvSpPr/>
          <p:nvPr/>
        </p:nvSpPr>
        <p:spPr>
          <a:xfrm>
            <a:off x="246888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6" name="Rettangolo 855"/>
          <p:cNvSpPr/>
          <p:nvPr/>
        </p:nvSpPr>
        <p:spPr>
          <a:xfrm>
            <a:off x="219456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7" name="Rettangolo 856"/>
          <p:cNvSpPr/>
          <p:nvPr/>
        </p:nvSpPr>
        <p:spPr>
          <a:xfrm>
            <a:off x="274320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8" name="Rettangolo 857"/>
          <p:cNvSpPr/>
          <p:nvPr/>
        </p:nvSpPr>
        <p:spPr>
          <a:xfrm>
            <a:off x="301752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9" name="Rettangolo 858"/>
          <p:cNvSpPr/>
          <p:nvPr/>
        </p:nvSpPr>
        <p:spPr>
          <a:xfrm>
            <a:off x="3291840" y="621792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Rettangolo 843"/>
          <p:cNvSpPr/>
          <p:nvPr/>
        </p:nvSpPr>
        <p:spPr>
          <a:xfrm>
            <a:off x="16459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" name="Rettangolo 844"/>
          <p:cNvSpPr/>
          <p:nvPr/>
        </p:nvSpPr>
        <p:spPr>
          <a:xfrm>
            <a:off x="13716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" name="Rettangolo 845"/>
          <p:cNvSpPr/>
          <p:nvPr/>
        </p:nvSpPr>
        <p:spPr>
          <a:xfrm>
            <a:off x="19202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" name="Rettangolo 846"/>
          <p:cNvSpPr/>
          <p:nvPr/>
        </p:nvSpPr>
        <p:spPr>
          <a:xfrm>
            <a:off x="246888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" name="Rettangolo 847"/>
          <p:cNvSpPr/>
          <p:nvPr/>
        </p:nvSpPr>
        <p:spPr>
          <a:xfrm>
            <a:off x="219456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Rettangolo 848"/>
          <p:cNvSpPr/>
          <p:nvPr/>
        </p:nvSpPr>
        <p:spPr>
          <a:xfrm>
            <a:off x="274320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0" name="Rettangolo 849"/>
          <p:cNvSpPr/>
          <p:nvPr/>
        </p:nvSpPr>
        <p:spPr>
          <a:xfrm>
            <a:off x="301752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1" name="Rettangolo 850"/>
          <p:cNvSpPr/>
          <p:nvPr/>
        </p:nvSpPr>
        <p:spPr>
          <a:xfrm>
            <a:off x="3291840" y="6492240"/>
            <a:ext cx="182880" cy="1828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2" name="Connettore 1 911"/>
          <p:cNvCxnSpPr/>
          <p:nvPr/>
        </p:nvCxnSpPr>
        <p:spPr>
          <a:xfrm>
            <a:off x="1005840" y="4526280"/>
            <a:ext cx="7132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Rettangolo 605"/>
          <p:cNvSpPr/>
          <p:nvPr/>
        </p:nvSpPr>
        <p:spPr>
          <a:xfrm>
            <a:off x="2423160" y="1234440"/>
            <a:ext cx="43891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604"/>
          <p:cNvGrpSpPr/>
          <p:nvPr/>
        </p:nvGrpSpPr>
        <p:grpSpPr>
          <a:xfrm>
            <a:off x="2743200" y="1280160"/>
            <a:ext cx="2103120" cy="2103120"/>
            <a:chOff x="548640" y="2377440"/>
            <a:chExt cx="2103120" cy="2103120"/>
          </a:xfrm>
          <a:solidFill>
            <a:srgbClr val="009900">
              <a:alpha val="50000"/>
            </a:srgbClr>
          </a:solidFill>
        </p:grpSpPr>
        <p:grpSp>
          <p:nvGrpSpPr>
            <p:cNvPr id="3" name="Gruppo 102"/>
            <p:cNvGrpSpPr/>
            <p:nvPr/>
          </p:nvGrpSpPr>
          <p:grpSpPr>
            <a:xfrm>
              <a:off x="548640" y="237744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4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34" name="Rettangolo 933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Rettangolo 934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Rettangolo 935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Rettangolo 936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Rettangolo 937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Rettangolo 938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0" name="Rettangolo 939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Rettangolo 940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26" name="Rettangolo 925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Rettangolo 926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8" name="Rettangolo 927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Rettangolo 928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Rettangolo 929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1" name="Rettangolo 930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Rettangolo 931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Rettangolo 932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918" name="Rettangolo 91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9" name="Rettangolo 91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Rettangolo 91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Rettangolo 92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2" name="Rettangolo 92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Rettangolo 92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Rettangolo 923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" name="Rettangolo 924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77" name="Rettangolo 876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Rettangolo 877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Rettangolo 878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3" name="Rettangolo 912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Rettangolo 913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Rettangolo 914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6" name="Rettangolo 91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Rettangolo 91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uppo 103"/>
            <p:cNvGrpSpPr/>
            <p:nvPr/>
          </p:nvGrpSpPr>
          <p:grpSpPr>
            <a:xfrm>
              <a:off x="548640" y="3474720"/>
              <a:ext cx="2103120" cy="1005840"/>
              <a:chOff x="548640" y="2377440"/>
              <a:chExt cx="2103120" cy="1005840"/>
            </a:xfrm>
            <a:grpFill/>
          </p:grpSpPr>
          <p:grpSp>
            <p:nvGrpSpPr>
              <p:cNvPr id="9" name="Gruppo 74"/>
              <p:cNvGrpSpPr/>
              <p:nvPr/>
            </p:nvGrpSpPr>
            <p:grpSpPr>
              <a:xfrm>
                <a:off x="548640" y="237744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801" name="Rettangolo 800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Rettangolo 80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3" name="Rettangolo 80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4" name="Rettangolo 80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Rettangolo 836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Rettangolo 837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Rettangolo 838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Rettangolo 839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uppo 75"/>
              <p:cNvGrpSpPr/>
              <p:nvPr/>
            </p:nvGrpSpPr>
            <p:grpSpPr>
              <a:xfrm>
                <a:off x="548640" y="265176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728" name="Rettangolo 72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Rettangolo 761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Rettangolo 762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4" name="Rettangolo 763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Rettangolo 764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Rettangolo 765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7" name="Rettangolo 766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Rettangolo 767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uppo 84"/>
              <p:cNvGrpSpPr/>
              <p:nvPr/>
            </p:nvGrpSpPr>
            <p:grpSpPr>
              <a:xfrm>
                <a:off x="548640" y="292608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88" name="Rettangolo 687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Rettangolo 688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Rettangolo 689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Rettangolo 690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Rettangolo 691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Rettangolo 69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Rettangolo 725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Rettangolo 72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uppo 93"/>
              <p:cNvGrpSpPr/>
              <p:nvPr/>
            </p:nvGrpSpPr>
            <p:grpSpPr>
              <a:xfrm>
                <a:off x="548640" y="3200400"/>
                <a:ext cx="2103120" cy="182880"/>
                <a:chOff x="548640" y="2377440"/>
                <a:chExt cx="2103120" cy="182880"/>
              </a:xfrm>
              <a:grpFill/>
            </p:grpSpPr>
            <p:sp>
              <p:nvSpPr>
                <p:cNvPr id="645" name="Rettangolo 644"/>
                <p:cNvSpPr/>
                <p:nvPr/>
              </p:nvSpPr>
              <p:spPr>
                <a:xfrm>
                  <a:off x="8229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Rettangolo 645"/>
                <p:cNvSpPr/>
                <p:nvPr/>
              </p:nvSpPr>
              <p:spPr>
                <a:xfrm>
                  <a:off x="5486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7" name="Rettangolo 646"/>
                <p:cNvSpPr/>
                <p:nvPr/>
              </p:nvSpPr>
              <p:spPr>
                <a:xfrm>
                  <a:off x="10972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0" name="Rettangolo 679"/>
                <p:cNvSpPr/>
                <p:nvPr/>
              </p:nvSpPr>
              <p:spPr>
                <a:xfrm>
                  <a:off x="164592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Rettangolo 680"/>
                <p:cNvSpPr/>
                <p:nvPr/>
              </p:nvSpPr>
              <p:spPr>
                <a:xfrm>
                  <a:off x="137160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3" name="Rettangolo 682"/>
                <p:cNvSpPr/>
                <p:nvPr/>
              </p:nvSpPr>
              <p:spPr>
                <a:xfrm>
                  <a:off x="192024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Rettangolo 684"/>
                <p:cNvSpPr/>
                <p:nvPr/>
              </p:nvSpPr>
              <p:spPr>
                <a:xfrm>
                  <a:off x="219456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Rettangolo 686"/>
                <p:cNvSpPr/>
                <p:nvPr/>
              </p:nvSpPr>
              <p:spPr>
                <a:xfrm>
                  <a:off x="2468880" y="2377440"/>
                  <a:ext cx="182880" cy="1828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729" name="CasellaDiTesto 728"/>
          <p:cNvSpPr txBox="1"/>
          <p:nvPr/>
        </p:nvSpPr>
        <p:spPr>
          <a:xfrm>
            <a:off x="0" y="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2</a:t>
            </a:r>
            <a:endParaRPr lang="en-US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DIMM - UniBG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40059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116</Words>
  <Application>Microsoft Office PowerPoint</Application>
  <PresentationFormat>Presentazione su schermo (4:3)</PresentationFormat>
  <Paragraphs>42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22</vt:i4>
      </vt:variant>
    </vt:vector>
  </HeadingPairs>
  <TitlesOfParts>
    <vt:vector size="25" baseType="lpstr">
      <vt:lpstr>Tema di Office</vt:lpstr>
      <vt:lpstr>Equazione</vt:lpstr>
      <vt:lpstr>Microsoft Equation 3.0</vt:lpstr>
      <vt:lpstr>RETI INTERNET MULTIMEDIALI</vt:lpstr>
      <vt:lpstr>Motion Estimation</vt:lpstr>
      <vt:lpstr>Diapositiva 3</vt:lpstr>
      <vt:lpstr>Diapositiva 4</vt:lpstr>
      <vt:lpstr>Full Search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MATLAB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Stefano</dc:creator>
  <cp:lastModifiedBy>Stefano</cp:lastModifiedBy>
  <cp:revision>349</cp:revision>
  <dcterms:created xsi:type="dcterms:W3CDTF">2011-02-05T14:29:19Z</dcterms:created>
  <dcterms:modified xsi:type="dcterms:W3CDTF">2011-04-27T16:14:45Z</dcterms:modified>
</cp:coreProperties>
</file>