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33.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135.xml"/>
  <Override ContentType="application/vnd.openxmlformats-officedocument.presentationml.notesSlide+xml" PartName="/ppt/notesSlides/notesSlide137.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23.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138.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120.xml"/>
  <Override ContentType="application/vnd.openxmlformats-officedocument.presentationml.notesSlide+xml" PartName="/ppt/notesSlides/notesSlide20.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31.xml"/>
  <Override ContentType="application/vnd.openxmlformats-officedocument.presentationml.notesSlide+xml" PartName="/ppt/notesSlides/notesSlide12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24.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1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140.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36.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139.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3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128.xml"/>
  <Override ContentType="application/vnd.openxmlformats-officedocument.presentationml.notesSlide+xml" PartName="/ppt/notesSlides/notesSlide79.xml"/>
  <Override ContentType="application/vnd.openxmlformats-officedocument.presentationml.notesSlide+xml" PartName="/ppt/notesSlides/notesSlide132.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138.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36.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18.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125.xml"/>
  <Override ContentType="application/vnd.openxmlformats-officedocument.presentationml.slide+xml" PartName="/ppt/slides/slide72.xml"/>
  <Override ContentType="application/vnd.openxmlformats-officedocument.presentationml.slide+xml" PartName="/ppt/slides/slide135.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131.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133.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31.xml"/>
  <Override ContentType="application/vnd.openxmlformats-officedocument.presentationml.slide+xml" PartName="/ppt/slides/slide127.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39.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30.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40.xml"/>
  <Override ContentType="application/vnd.openxmlformats-officedocument.presentationml.slide+xml" PartName="/ppt/slides/slide11.xml"/>
  <Override ContentType="application/vnd.openxmlformats-officedocument.presentationml.slide+xml" PartName="/ppt/slides/slide137.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124.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09.xml"/>
  <Override ContentType="application/vnd.openxmlformats-officedocument.presentationml.slide+xml" PartName="/ppt/slides/slide134.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132.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12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 id="360" r:id="rId111"/>
    <p:sldId id="361" r:id="rId112"/>
    <p:sldId id="362" r:id="rId113"/>
    <p:sldId id="363" r:id="rId114"/>
    <p:sldId id="364" r:id="rId115"/>
    <p:sldId id="365" r:id="rId116"/>
    <p:sldId id="366" r:id="rId117"/>
    <p:sldId id="367" r:id="rId118"/>
    <p:sldId id="368" r:id="rId119"/>
    <p:sldId id="369" r:id="rId120"/>
    <p:sldId id="370" r:id="rId121"/>
    <p:sldId id="371" r:id="rId122"/>
    <p:sldId id="372" r:id="rId123"/>
    <p:sldId id="373" r:id="rId124"/>
    <p:sldId id="374" r:id="rId125"/>
    <p:sldId id="375" r:id="rId126"/>
    <p:sldId id="376" r:id="rId127"/>
    <p:sldId id="377" r:id="rId128"/>
    <p:sldId id="378" r:id="rId129"/>
    <p:sldId id="379" r:id="rId130"/>
    <p:sldId id="380" r:id="rId131"/>
    <p:sldId id="381" r:id="rId132"/>
    <p:sldId id="382" r:id="rId133"/>
    <p:sldId id="383" r:id="rId134"/>
    <p:sldId id="384" r:id="rId135"/>
    <p:sldId id="385" r:id="rId136"/>
    <p:sldId id="386" r:id="rId137"/>
    <p:sldId id="387" r:id="rId138"/>
    <p:sldId id="388" r:id="rId139"/>
    <p:sldId id="389" r:id="rId140"/>
    <p:sldId id="390" r:id="rId141"/>
    <p:sldId id="391" r:id="rId142"/>
    <p:sldId id="392" r:id="rId143"/>
    <p:sldId id="393" r:id="rId144"/>
    <p:sldId id="394" r:id="rId145"/>
    <p:sldId id="395" r:id="rId146"/>
  </p:sldIdLst>
  <p:sldSz cy="5143500" cx="9144000"/>
  <p:notesSz cx="6858000" cy="9144000"/>
  <p:embeddedFontLst>
    <p:embeddedFont>
      <p:font typeface="Architects Daughter"/>
      <p:regular r:id="rId147"/>
    </p:embeddedFont>
    <p:embeddedFont>
      <p:font typeface="Inter SemiBold"/>
      <p:regular r:id="rId148"/>
      <p:bold r:id="rId149"/>
      <p:italic r:id="rId150"/>
      <p:boldItalic r:id="rId151"/>
    </p:embeddedFont>
    <p:embeddedFont>
      <p:font typeface="Inter Light"/>
      <p:regular r:id="rId152"/>
      <p:bold r:id="rId153"/>
      <p:italic r:id="rId154"/>
      <p:boldItalic r:id="rId155"/>
    </p:embeddedFont>
    <p:embeddedFont>
      <p:font typeface="Inter"/>
      <p:regular r:id="rId156"/>
      <p:bold r:id="rId157"/>
      <p:italic r:id="rId158"/>
      <p:boldItalic r:id="rId159"/>
    </p:embeddedFont>
    <p:embeddedFont>
      <p:font typeface="Arial Black"/>
      <p:regular r:id="rId1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161" roundtripDataSignature="AMtx7mjw6oZxA989p7bvtK0Vw0vaCIYMK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932FDB4-B145-41FB-A208-54885196CACA}">
  <a:tblStyle styleId="{D932FDB4-B145-41FB-A208-54885196CACA}"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07" Type="http://schemas.openxmlformats.org/officeDocument/2006/relationships/slide" Target="slides/slide101.xml"/><Relationship Id="rId106" Type="http://schemas.openxmlformats.org/officeDocument/2006/relationships/slide" Target="slides/slide100.xml"/><Relationship Id="rId105" Type="http://schemas.openxmlformats.org/officeDocument/2006/relationships/slide" Target="slides/slide99.xml"/><Relationship Id="rId104" Type="http://schemas.openxmlformats.org/officeDocument/2006/relationships/slide" Target="slides/slide98.xml"/><Relationship Id="rId109" Type="http://schemas.openxmlformats.org/officeDocument/2006/relationships/slide" Target="slides/slide103.xml"/><Relationship Id="rId108" Type="http://schemas.openxmlformats.org/officeDocument/2006/relationships/slide" Target="slides/slide102.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3" Type="http://schemas.openxmlformats.org/officeDocument/2006/relationships/slide" Target="slides/slide97.xml"/><Relationship Id="rId102" Type="http://schemas.openxmlformats.org/officeDocument/2006/relationships/slide" Target="slides/slide96.xml"/><Relationship Id="rId101" Type="http://schemas.openxmlformats.org/officeDocument/2006/relationships/slide" Target="slides/slide95.xml"/><Relationship Id="rId100" Type="http://schemas.openxmlformats.org/officeDocument/2006/relationships/slide" Target="slides/slide94.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29" Type="http://schemas.openxmlformats.org/officeDocument/2006/relationships/slide" Target="slides/slide123.xml"/><Relationship Id="rId128" Type="http://schemas.openxmlformats.org/officeDocument/2006/relationships/slide" Target="slides/slide122.xml"/><Relationship Id="rId127" Type="http://schemas.openxmlformats.org/officeDocument/2006/relationships/slide" Target="slides/slide121.xml"/><Relationship Id="rId126" Type="http://schemas.openxmlformats.org/officeDocument/2006/relationships/slide" Target="slides/slide120.xml"/><Relationship Id="rId26" Type="http://schemas.openxmlformats.org/officeDocument/2006/relationships/slide" Target="slides/slide20.xml"/><Relationship Id="rId121" Type="http://schemas.openxmlformats.org/officeDocument/2006/relationships/slide" Target="slides/slide115.xml"/><Relationship Id="rId25" Type="http://schemas.openxmlformats.org/officeDocument/2006/relationships/slide" Target="slides/slide19.xml"/><Relationship Id="rId120" Type="http://schemas.openxmlformats.org/officeDocument/2006/relationships/slide" Target="slides/slide114.xml"/><Relationship Id="rId28" Type="http://schemas.openxmlformats.org/officeDocument/2006/relationships/slide" Target="slides/slide22.xml"/><Relationship Id="rId27" Type="http://schemas.openxmlformats.org/officeDocument/2006/relationships/slide" Target="slides/slide21.xml"/><Relationship Id="rId125" Type="http://schemas.openxmlformats.org/officeDocument/2006/relationships/slide" Target="slides/slide119.xml"/><Relationship Id="rId29" Type="http://schemas.openxmlformats.org/officeDocument/2006/relationships/slide" Target="slides/slide23.xml"/><Relationship Id="rId124" Type="http://schemas.openxmlformats.org/officeDocument/2006/relationships/slide" Target="slides/slide118.xml"/><Relationship Id="rId123" Type="http://schemas.openxmlformats.org/officeDocument/2006/relationships/slide" Target="slides/slide117.xml"/><Relationship Id="rId122" Type="http://schemas.openxmlformats.org/officeDocument/2006/relationships/slide" Target="slides/slide116.xml"/><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11" Type="http://schemas.openxmlformats.org/officeDocument/2006/relationships/slide" Target="slides/slide5.xml"/><Relationship Id="rId99" Type="http://schemas.openxmlformats.org/officeDocument/2006/relationships/slide" Target="slides/slide93.xml"/><Relationship Id="rId10" Type="http://schemas.openxmlformats.org/officeDocument/2006/relationships/slide" Target="slides/slide4.xml"/><Relationship Id="rId98" Type="http://schemas.openxmlformats.org/officeDocument/2006/relationships/slide" Target="slides/slide92.xml"/><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18" Type="http://schemas.openxmlformats.org/officeDocument/2006/relationships/slide" Target="slides/slide112.xml"/><Relationship Id="rId117" Type="http://schemas.openxmlformats.org/officeDocument/2006/relationships/slide" Target="slides/slide111.xml"/><Relationship Id="rId116" Type="http://schemas.openxmlformats.org/officeDocument/2006/relationships/slide" Target="slides/slide110.xml"/><Relationship Id="rId115" Type="http://schemas.openxmlformats.org/officeDocument/2006/relationships/slide" Target="slides/slide109.xml"/><Relationship Id="rId119" Type="http://schemas.openxmlformats.org/officeDocument/2006/relationships/slide" Target="slides/slide113.xml"/><Relationship Id="rId15" Type="http://schemas.openxmlformats.org/officeDocument/2006/relationships/slide" Target="slides/slide9.xml"/><Relationship Id="rId110" Type="http://schemas.openxmlformats.org/officeDocument/2006/relationships/slide" Target="slides/slide104.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14" Type="http://schemas.openxmlformats.org/officeDocument/2006/relationships/slide" Target="slides/slide108.xml"/><Relationship Id="rId18" Type="http://schemas.openxmlformats.org/officeDocument/2006/relationships/slide" Target="slides/slide12.xml"/><Relationship Id="rId113" Type="http://schemas.openxmlformats.org/officeDocument/2006/relationships/slide" Target="slides/slide107.xml"/><Relationship Id="rId112" Type="http://schemas.openxmlformats.org/officeDocument/2006/relationships/slide" Target="slides/slide106.xml"/><Relationship Id="rId111" Type="http://schemas.openxmlformats.org/officeDocument/2006/relationships/slide" Target="slides/slide105.xml"/><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150" Type="http://schemas.openxmlformats.org/officeDocument/2006/relationships/font" Target="fonts/InterSemiBold-italic.fntdata"/><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149" Type="http://schemas.openxmlformats.org/officeDocument/2006/relationships/font" Target="fonts/InterSemiBold-bold.fntdata"/><Relationship Id="rId4" Type="http://schemas.openxmlformats.org/officeDocument/2006/relationships/tableStyles" Target="tableStyles.xml"/><Relationship Id="rId148" Type="http://schemas.openxmlformats.org/officeDocument/2006/relationships/font" Target="fonts/InterSemiBold-regular.fntdata"/><Relationship Id="rId9" Type="http://schemas.openxmlformats.org/officeDocument/2006/relationships/slide" Target="slides/slide3.xml"/><Relationship Id="rId143" Type="http://schemas.openxmlformats.org/officeDocument/2006/relationships/slide" Target="slides/slide137.xml"/><Relationship Id="rId142" Type="http://schemas.openxmlformats.org/officeDocument/2006/relationships/slide" Target="slides/slide136.xml"/><Relationship Id="rId141" Type="http://schemas.openxmlformats.org/officeDocument/2006/relationships/slide" Target="slides/slide135.xml"/><Relationship Id="rId140" Type="http://schemas.openxmlformats.org/officeDocument/2006/relationships/slide" Target="slides/slide134.xml"/><Relationship Id="rId5" Type="http://schemas.openxmlformats.org/officeDocument/2006/relationships/slideMaster" Target="slideMasters/slideMaster1.xml"/><Relationship Id="rId147" Type="http://schemas.openxmlformats.org/officeDocument/2006/relationships/font" Target="fonts/ArchitectsDaughter-regular.fntdata"/><Relationship Id="rId6" Type="http://schemas.openxmlformats.org/officeDocument/2006/relationships/notesMaster" Target="notesMasters/notesMaster1.xml"/><Relationship Id="rId146" Type="http://schemas.openxmlformats.org/officeDocument/2006/relationships/slide" Target="slides/slide140.xml"/><Relationship Id="rId7" Type="http://schemas.openxmlformats.org/officeDocument/2006/relationships/slide" Target="slides/slide1.xml"/><Relationship Id="rId145" Type="http://schemas.openxmlformats.org/officeDocument/2006/relationships/slide" Target="slides/slide139.xml"/><Relationship Id="rId8" Type="http://schemas.openxmlformats.org/officeDocument/2006/relationships/slide" Target="slides/slide2.xml"/><Relationship Id="rId144" Type="http://schemas.openxmlformats.org/officeDocument/2006/relationships/slide" Target="slides/slide138.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139" Type="http://schemas.openxmlformats.org/officeDocument/2006/relationships/slide" Target="slides/slide133.xml"/><Relationship Id="rId138" Type="http://schemas.openxmlformats.org/officeDocument/2006/relationships/slide" Target="slides/slide132.xml"/><Relationship Id="rId137" Type="http://schemas.openxmlformats.org/officeDocument/2006/relationships/slide" Target="slides/slide131.xml"/><Relationship Id="rId132" Type="http://schemas.openxmlformats.org/officeDocument/2006/relationships/slide" Target="slides/slide126.xml"/><Relationship Id="rId131" Type="http://schemas.openxmlformats.org/officeDocument/2006/relationships/slide" Target="slides/slide125.xml"/><Relationship Id="rId130" Type="http://schemas.openxmlformats.org/officeDocument/2006/relationships/slide" Target="slides/slide124.xml"/><Relationship Id="rId136" Type="http://schemas.openxmlformats.org/officeDocument/2006/relationships/slide" Target="slides/slide130.xml"/><Relationship Id="rId135" Type="http://schemas.openxmlformats.org/officeDocument/2006/relationships/slide" Target="slides/slide129.xml"/><Relationship Id="rId134" Type="http://schemas.openxmlformats.org/officeDocument/2006/relationships/slide" Target="slides/slide128.xml"/><Relationship Id="rId133" Type="http://schemas.openxmlformats.org/officeDocument/2006/relationships/slide" Target="slides/slide127.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161" Type="http://customschemas.google.com/relationships/presentationmetadata" Target="metadata"/><Relationship Id="rId54" Type="http://schemas.openxmlformats.org/officeDocument/2006/relationships/slide" Target="slides/slide48.xml"/><Relationship Id="rId160" Type="http://schemas.openxmlformats.org/officeDocument/2006/relationships/font" Target="fonts/ArialBlack-regular.fntdata"/><Relationship Id="rId57" Type="http://schemas.openxmlformats.org/officeDocument/2006/relationships/slide" Target="slides/slide51.xml"/><Relationship Id="rId56" Type="http://schemas.openxmlformats.org/officeDocument/2006/relationships/slide" Target="slides/slide50.xml"/><Relationship Id="rId159" Type="http://schemas.openxmlformats.org/officeDocument/2006/relationships/font" Target="fonts/Inter-boldItalic.fntdata"/><Relationship Id="rId59" Type="http://schemas.openxmlformats.org/officeDocument/2006/relationships/slide" Target="slides/slide53.xml"/><Relationship Id="rId154" Type="http://schemas.openxmlformats.org/officeDocument/2006/relationships/font" Target="fonts/InterLight-italic.fntdata"/><Relationship Id="rId58" Type="http://schemas.openxmlformats.org/officeDocument/2006/relationships/slide" Target="slides/slide52.xml"/><Relationship Id="rId153" Type="http://schemas.openxmlformats.org/officeDocument/2006/relationships/font" Target="fonts/InterLight-bold.fntdata"/><Relationship Id="rId152" Type="http://schemas.openxmlformats.org/officeDocument/2006/relationships/font" Target="fonts/InterLight-regular.fntdata"/><Relationship Id="rId151" Type="http://schemas.openxmlformats.org/officeDocument/2006/relationships/font" Target="fonts/InterSemiBold-boldItalic.fntdata"/><Relationship Id="rId158" Type="http://schemas.openxmlformats.org/officeDocument/2006/relationships/font" Target="fonts/Inter-italic.fntdata"/><Relationship Id="rId157" Type="http://schemas.openxmlformats.org/officeDocument/2006/relationships/font" Target="fonts/Inter-bold.fntdata"/><Relationship Id="rId156" Type="http://schemas.openxmlformats.org/officeDocument/2006/relationships/font" Target="fonts/Inter-regular.fntdata"/><Relationship Id="rId155" Type="http://schemas.openxmlformats.org/officeDocument/2006/relationships/font" Target="fonts/InterLight-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 name="Google Shape;8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This work was supported in part by project SERICS (PE00000014) under the NRRP MUR program funded by the EU - NGEU. Views and opinions expressed are however those of the authors only and do not necessarily reflect those of the European Union or the Italian MUR. Neither the European Union nor the Italian MUR can be held responsible for them.</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2" name="Google Shape;22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9" name="Shape 959"/>
        <p:cNvGrpSpPr/>
        <p:nvPr/>
      </p:nvGrpSpPr>
      <p:grpSpPr>
        <a:xfrm>
          <a:off x="0" y="0"/>
          <a:ext cx="0" cy="0"/>
          <a:chOff x="0" y="0"/>
          <a:chExt cx="0" cy="0"/>
        </a:xfrm>
      </p:grpSpPr>
      <p:sp>
        <p:nvSpPr>
          <p:cNvPr id="960" name="Google Shape;960;g28145417bdd_0_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61" name="Google Shape;961;g28145417bdd_0_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5" name="Shape 965"/>
        <p:cNvGrpSpPr/>
        <p:nvPr/>
      </p:nvGrpSpPr>
      <p:grpSpPr>
        <a:xfrm>
          <a:off x="0" y="0"/>
          <a:ext cx="0" cy="0"/>
          <a:chOff x="0" y="0"/>
          <a:chExt cx="0" cy="0"/>
        </a:xfrm>
      </p:grpSpPr>
      <p:sp>
        <p:nvSpPr>
          <p:cNvPr id="966" name="Google Shape;966;g28145417bdd_0_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7" name="Google Shape;967;g28145417bdd_0_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1" name="Shape 971"/>
        <p:cNvGrpSpPr/>
        <p:nvPr/>
      </p:nvGrpSpPr>
      <p:grpSpPr>
        <a:xfrm>
          <a:off x="0" y="0"/>
          <a:ext cx="0" cy="0"/>
          <a:chOff x="0" y="0"/>
          <a:chExt cx="0" cy="0"/>
        </a:xfrm>
      </p:grpSpPr>
      <p:sp>
        <p:nvSpPr>
          <p:cNvPr id="972" name="Google Shape;972;g28145417bdd_0_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3" name="Google Shape;973;g28145417bdd_0_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None/>
            </a:pPr>
            <a:r>
              <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8" name="Shape 978"/>
        <p:cNvGrpSpPr/>
        <p:nvPr/>
      </p:nvGrpSpPr>
      <p:grpSpPr>
        <a:xfrm>
          <a:off x="0" y="0"/>
          <a:ext cx="0" cy="0"/>
          <a:chOff x="0" y="0"/>
          <a:chExt cx="0" cy="0"/>
        </a:xfrm>
      </p:grpSpPr>
      <p:sp>
        <p:nvSpPr>
          <p:cNvPr id="979" name="Google Shape;979;g28145417bdd_0_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0" name="Google Shape;980;g28145417bdd_0_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5" name="Shape 985"/>
        <p:cNvGrpSpPr/>
        <p:nvPr/>
      </p:nvGrpSpPr>
      <p:grpSpPr>
        <a:xfrm>
          <a:off x="0" y="0"/>
          <a:ext cx="0" cy="0"/>
          <a:chOff x="0" y="0"/>
          <a:chExt cx="0" cy="0"/>
        </a:xfrm>
      </p:grpSpPr>
      <p:sp>
        <p:nvSpPr>
          <p:cNvPr id="986" name="Google Shape;986;p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7" name="Google Shape;987;p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1" name="Shape 991"/>
        <p:cNvGrpSpPr/>
        <p:nvPr/>
      </p:nvGrpSpPr>
      <p:grpSpPr>
        <a:xfrm>
          <a:off x="0" y="0"/>
          <a:ext cx="0" cy="0"/>
          <a:chOff x="0" y="0"/>
          <a:chExt cx="0" cy="0"/>
        </a:xfrm>
      </p:grpSpPr>
      <p:sp>
        <p:nvSpPr>
          <p:cNvPr id="992" name="Google Shape;992;p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93" name="Google Shape;993;p9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7" name="Shape 997"/>
        <p:cNvGrpSpPr/>
        <p:nvPr/>
      </p:nvGrpSpPr>
      <p:grpSpPr>
        <a:xfrm>
          <a:off x="0" y="0"/>
          <a:ext cx="0" cy="0"/>
          <a:chOff x="0" y="0"/>
          <a:chExt cx="0" cy="0"/>
        </a:xfrm>
      </p:grpSpPr>
      <p:sp>
        <p:nvSpPr>
          <p:cNvPr id="998" name="Google Shape;998;p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9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3" name="Shape 1003"/>
        <p:cNvGrpSpPr/>
        <p:nvPr/>
      </p:nvGrpSpPr>
      <p:grpSpPr>
        <a:xfrm>
          <a:off x="0" y="0"/>
          <a:ext cx="0" cy="0"/>
          <a:chOff x="0" y="0"/>
          <a:chExt cx="0" cy="0"/>
        </a:xfrm>
      </p:grpSpPr>
      <p:sp>
        <p:nvSpPr>
          <p:cNvPr id="1004" name="Google Shape;1004;p1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5" name="Google Shape;1005;p1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
              <a:t>Definition of M already seen, let’s see the definition of temporal properties.</a:t>
            </a: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3" name="Shape 1013"/>
        <p:cNvGrpSpPr/>
        <p:nvPr/>
      </p:nvGrpSpPr>
      <p:grpSpPr>
        <a:xfrm>
          <a:off x="0" y="0"/>
          <a:ext cx="0" cy="0"/>
          <a:chOff x="0" y="0"/>
          <a:chExt cx="0" cy="0"/>
        </a:xfrm>
      </p:grpSpPr>
      <p:sp>
        <p:nvSpPr>
          <p:cNvPr id="1014" name="Google Shape;1014;p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10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0" name="Shape 1020"/>
        <p:cNvGrpSpPr/>
        <p:nvPr/>
      </p:nvGrpSpPr>
      <p:grpSpPr>
        <a:xfrm>
          <a:off x="0" y="0"/>
          <a:ext cx="0" cy="0"/>
          <a:chOff x="0" y="0"/>
          <a:chExt cx="0" cy="0"/>
        </a:xfrm>
      </p:grpSpPr>
      <p:sp>
        <p:nvSpPr>
          <p:cNvPr id="1021" name="Google Shape;1021;p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10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f3f2be8ae9_0_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8" name="Google Shape;228;g2f3f2be8ae9_0_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0" name="Shape 1030"/>
        <p:cNvGrpSpPr/>
        <p:nvPr/>
      </p:nvGrpSpPr>
      <p:grpSpPr>
        <a:xfrm>
          <a:off x="0" y="0"/>
          <a:ext cx="0" cy="0"/>
          <a:chOff x="0" y="0"/>
          <a:chExt cx="0" cy="0"/>
        </a:xfrm>
      </p:grpSpPr>
      <p:sp>
        <p:nvSpPr>
          <p:cNvPr id="1031" name="Google Shape;1031;p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10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9" name="Shape 1039"/>
        <p:cNvGrpSpPr/>
        <p:nvPr/>
      </p:nvGrpSpPr>
      <p:grpSpPr>
        <a:xfrm>
          <a:off x="0" y="0"/>
          <a:ext cx="0" cy="0"/>
          <a:chOff x="0" y="0"/>
          <a:chExt cx="0" cy="0"/>
        </a:xfrm>
      </p:grpSpPr>
      <p:sp>
        <p:nvSpPr>
          <p:cNvPr id="1040" name="Google Shape;1040;p10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1" name="Google Shape;1041;p1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
              <a:t>Scrittura di alcune proprietà sulla specifica ground del pillbox</a:t>
            </a: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6" name="Shape 1046"/>
        <p:cNvGrpSpPr/>
        <p:nvPr/>
      </p:nvGrpSpPr>
      <p:grpSpPr>
        <a:xfrm>
          <a:off x="0" y="0"/>
          <a:ext cx="0" cy="0"/>
          <a:chOff x="0" y="0"/>
          <a:chExt cx="0" cy="0"/>
        </a:xfrm>
      </p:grpSpPr>
      <p:sp>
        <p:nvSpPr>
          <p:cNvPr id="1047" name="Google Shape;1047;p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10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3" name="Shape 1053"/>
        <p:cNvGrpSpPr/>
        <p:nvPr/>
      </p:nvGrpSpPr>
      <p:grpSpPr>
        <a:xfrm>
          <a:off x="0" y="0"/>
          <a:ext cx="0" cy="0"/>
          <a:chOff x="0" y="0"/>
          <a:chExt cx="0" cy="0"/>
        </a:xfrm>
      </p:grpSpPr>
      <p:sp>
        <p:nvSpPr>
          <p:cNvPr id="1054" name="Google Shape;1054;p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10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0" name="Shape 1060"/>
        <p:cNvGrpSpPr/>
        <p:nvPr/>
      </p:nvGrpSpPr>
      <p:grpSpPr>
        <a:xfrm>
          <a:off x="0" y="0"/>
          <a:ext cx="0" cy="0"/>
          <a:chOff x="0" y="0"/>
          <a:chExt cx="0" cy="0"/>
        </a:xfrm>
      </p:grpSpPr>
      <p:sp>
        <p:nvSpPr>
          <p:cNvPr id="1061" name="Google Shape;1061;p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10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7" name="Shape 1067"/>
        <p:cNvGrpSpPr/>
        <p:nvPr/>
      </p:nvGrpSpPr>
      <p:grpSpPr>
        <a:xfrm>
          <a:off x="0" y="0"/>
          <a:ext cx="0" cy="0"/>
          <a:chOff x="0" y="0"/>
          <a:chExt cx="0" cy="0"/>
        </a:xfrm>
      </p:grpSpPr>
      <p:sp>
        <p:nvSpPr>
          <p:cNvPr id="1068" name="Google Shape;1068;p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10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5" name="Shape 1075"/>
        <p:cNvGrpSpPr/>
        <p:nvPr/>
      </p:nvGrpSpPr>
      <p:grpSpPr>
        <a:xfrm>
          <a:off x="0" y="0"/>
          <a:ext cx="0" cy="0"/>
          <a:chOff x="0" y="0"/>
          <a:chExt cx="0" cy="0"/>
        </a:xfrm>
      </p:grpSpPr>
      <p:sp>
        <p:nvSpPr>
          <p:cNvPr id="1076" name="Google Shape;1076;p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10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1" name="Shape 1081"/>
        <p:cNvGrpSpPr/>
        <p:nvPr/>
      </p:nvGrpSpPr>
      <p:grpSpPr>
        <a:xfrm>
          <a:off x="0" y="0"/>
          <a:ext cx="0" cy="0"/>
          <a:chOff x="0" y="0"/>
          <a:chExt cx="0" cy="0"/>
        </a:xfrm>
      </p:grpSpPr>
      <p:sp>
        <p:nvSpPr>
          <p:cNvPr id="1082" name="Google Shape;1082;p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11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8" name="Shape 1088"/>
        <p:cNvGrpSpPr/>
        <p:nvPr/>
      </p:nvGrpSpPr>
      <p:grpSpPr>
        <a:xfrm>
          <a:off x="0" y="0"/>
          <a:ext cx="0" cy="0"/>
          <a:chOff x="0" y="0"/>
          <a:chExt cx="0" cy="0"/>
        </a:xfrm>
      </p:grpSpPr>
      <p:sp>
        <p:nvSpPr>
          <p:cNvPr id="1089" name="Google Shape;1089;p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11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5" name="Shape 1095"/>
        <p:cNvGrpSpPr/>
        <p:nvPr/>
      </p:nvGrpSpPr>
      <p:grpSpPr>
        <a:xfrm>
          <a:off x="0" y="0"/>
          <a:ext cx="0" cy="0"/>
          <a:chOff x="0" y="0"/>
          <a:chExt cx="0" cy="0"/>
        </a:xfrm>
      </p:grpSpPr>
      <p:sp>
        <p:nvSpPr>
          <p:cNvPr id="1096" name="Google Shape;1096;p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11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f3f2be8ae9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4" name="Google Shape;234;g2f3f2be8ae9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1" name="Shape 1101"/>
        <p:cNvGrpSpPr/>
        <p:nvPr/>
      </p:nvGrpSpPr>
      <p:grpSpPr>
        <a:xfrm>
          <a:off x="0" y="0"/>
          <a:ext cx="0" cy="0"/>
          <a:chOff x="0" y="0"/>
          <a:chExt cx="0" cy="0"/>
        </a:xfrm>
      </p:grpSpPr>
      <p:sp>
        <p:nvSpPr>
          <p:cNvPr id="1102" name="Google Shape;1102;p1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03" name="Google Shape;1103;p1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latin typeface="Arial"/>
              <a:ea typeface="Arial"/>
              <a:cs typeface="Arial"/>
              <a:sym typeface="Arial"/>
            </a:endParaRPr>
          </a:p>
        </p:txBody>
      </p:sp>
      <p:sp>
        <p:nvSpPr>
          <p:cNvPr id="1104" name="Google Shape;1104;p11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 sz="1000" u="none" cap="none" strike="noStrike">
                <a:solidFill>
                  <a:schemeClr val="dk1"/>
                </a:solidFill>
                <a:latin typeface="Times New Roman"/>
                <a:ea typeface="Times New Roman"/>
                <a:cs typeface="Times New Roman"/>
                <a:sym typeface="Times New Roman"/>
              </a:rPr>
              <a:t>‹#›</a:t>
            </a:fld>
            <a:endParaRPr b="0" i="0" sz="10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8" name="Shape 1108"/>
        <p:cNvGrpSpPr/>
        <p:nvPr/>
      </p:nvGrpSpPr>
      <p:grpSpPr>
        <a:xfrm>
          <a:off x="0" y="0"/>
          <a:ext cx="0" cy="0"/>
          <a:chOff x="0" y="0"/>
          <a:chExt cx="0" cy="0"/>
        </a:xfrm>
      </p:grpSpPr>
      <p:sp>
        <p:nvSpPr>
          <p:cNvPr id="1109" name="Google Shape;1109;p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11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4" name="Shape 1114"/>
        <p:cNvGrpSpPr/>
        <p:nvPr/>
      </p:nvGrpSpPr>
      <p:grpSpPr>
        <a:xfrm>
          <a:off x="0" y="0"/>
          <a:ext cx="0" cy="0"/>
          <a:chOff x="0" y="0"/>
          <a:chExt cx="0" cy="0"/>
        </a:xfrm>
      </p:grpSpPr>
      <p:sp>
        <p:nvSpPr>
          <p:cNvPr id="1115" name="Google Shape;1115;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6" name="Google Shape;1116;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0" name="Shape 1120"/>
        <p:cNvGrpSpPr/>
        <p:nvPr/>
      </p:nvGrpSpPr>
      <p:grpSpPr>
        <a:xfrm>
          <a:off x="0" y="0"/>
          <a:ext cx="0" cy="0"/>
          <a:chOff x="0" y="0"/>
          <a:chExt cx="0" cy="0"/>
        </a:xfrm>
      </p:grpSpPr>
      <p:sp>
        <p:nvSpPr>
          <p:cNvPr id="1121" name="Google Shape;1121;g2f26cf5a46d_0_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As said before, we have developed three models by appling refinement.</a:t>
            </a:r>
            <a:endParaRPr/>
          </a:p>
          <a:p>
            <a:pPr indent="-298450" lvl="0" marL="457200" marR="0" rtl="0" algn="l">
              <a:lnSpc>
                <a:spcPct val="100000"/>
              </a:lnSpc>
              <a:spcBef>
                <a:spcPts val="0"/>
              </a:spcBef>
              <a:spcAft>
                <a:spcPts val="0"/>
              </a:spcAft>
              <a:buClr>
                <a:srgbClr val="000000"/>
              </a:buClr>
              <a:buSzPts val="1100"/>
              <a:buFont typeface="Arial"/>
              <a:buChar char="●"/>
            </a:pPr>
            <a:r>
              <a:rPr lang="en">
                <a:latin typeface="Arial"/>
                <a:ea typeface="Arial"/>
                <a:cs typeface="Arial"/>
                <a:sym typeface="Arial"/>
              </a:rPr>
              <a:t>In these slides we are going to show how we have improved the models</a:t>
            </a:r>
            <a:endParaRPr/>
          </a:p>
          <a:p>
            <a:pPr indent="-228600" lvl="0" marL="457200" marR="0" rtl="0" algn="l">
              <a:lnSpc>
                <a:spcPct val="100000"/>
              </a:lnSpc>
              <a:spcBef>
                <a:spcPts val="0"/>
              </a:spcBef>
              <a:spcAft>
                <a:spcPts val="0"/>
              </a:spcAft>
              <a:buClr>
                <a:srgbClr val="000000"/>
              </a:buClr>
              <a:buSzPts val="1100"/>
              <a:buFont typeface="Arial"/>
              <a:buNone/>
            </a:pPr>
            <a:r>
              <a:t/>
            </a:r>
            <a:endParaRPr>
              <a:latin typeface="Arial"/>
              <a:ea typeface="Arial"/>
              <a:cs typeface="Arial"/>
              <a:sym typeface="Arial"/>
            </a:endParaRPr>
          </a:p>
          <a:p>
            <a:pPr indent="0" lvl="0" marL="0" rtl="0" algn="l">
              <a:lnSpc>
                <a:spcPct val="100000"/>
              </a:lnSpc>
              <a:spcBef>
                <a:spcPts val="0"/>
              </a:spcBef>
              <a:spcAft>
                <a:spcPts val="0"/>
              </a:spcAft>
              <a:buSzPts val="1100"/>
              <a:buNone/>
            </a:pPr>
            <a:r>
              <a:t/>
            </a:r>
            <a:endParaRPr/>
          </a:p>
        </p:txBody>
      </p:sp>
      <p:sp>
        <p:nvSpPr>
          <p:cNvPr id="1122" name="Google Shape;1122;g2f26cf5a46d_0_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6" name="Shape 1126"/>
        <p:cNvGrpSpPr/>
        <p:nvPr/>
      </p:nvGrpSpPr>
      <p:grpSpPr>
        <a:xfrm>
          <a:off x="0" y="0"/>
          <a:ext cx="0" cy="0"/>
          <a:chOff x="0" y="0"/>
          <a:chExt cx="0" cy="0"/>
        </a:xfrm>
      </p:grpSpPr>
      <p:sp>
        <p:nvSpPr>
          <p:cNvPr id="1127" name="Google Shape;1127;g2f26cf5a46d_0_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8" name="Google Shape;1128;g2f26cf5a46d_0_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0" i="0" lang="en" sz="1100" u="none" strike="noStrike">
                <a:latin typeface="Arial"/>
                <a:ea typeface="Arial"/>
                <a:cs typeface="Arial"/>
                <a:sym typeface="Arial"/>
              </a:rPr>
              <a:t>The first model refinement we propose consists in explicitly modeling time passing,</a:t>
            </a:r>
            <a:endParaRPr/>
          </a:p>
          <a:p>
            <a:pPr indent="-298450" lvl="0" marL="457200" rtl="0" algn="l">
              <a:lnSpc>
                <a:spcPct val="100000"/>
              </a:lnSpc>
              <a:spcBef>
                <a:spcPts val="0"/>
              </a:spcBef>
              <a:spcAft>
                <a:spcPts val="0"/>
              </a:spcAft>
              <a:buSzPts val="1100"/>
              <a:buChar char="●"/>
            </a:pPr>
            <a:r>
              <a:rPr b="0" i="0" lang="en" sz="1100" u="none" strike="noStrike">
                <a:latin typeface="Arial"/>
                <a:ea typeface="Arial"/>
                <a:cs typeface="Arial"/>
                <a:sym typeface="Arial"/>
              </a:rPr>
              <a:t>to capture the requirement stating that the LED stays on for 10 minutes after the scheduled time to take the pill.</a:t>
            </a:r>
            <a:endParaRPr/>
          </a:p>
          <a:p>
            <a:pPr indent="0" lvl="0" marL="0" rtl="0" algn="l">
              <a:lnSpc>
                <a:spcPct val="10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2" name="Shape 1132"/>
        <p:cNvGrpSpPr/>
        <p:nvPr/>
      </p:nvGrpSpPr>
      <p:grpSpPr>
        <a:xfrm>
          <a:off x="0" y="0"/>
          <a:ext cx="0" cy="0"/>
          <a:chOff x="0" y="0"/>
          <a:chExt cx="0" cy="0"/>
        </a:xfrm>
      </p:grpSpPr>
      <p:sp>
        <p:nvSpPr>
          <p:cNvPr id="1133" name="Google Shape;1133;g2f26cf5a46d_0_10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4" name="Google Shape;1134;g2f26cf5a46d_0_1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0" i="0" lang="en" sz="1100" u="none" strike="noStrike">
                <a:latin typeface="Arial"/>
                <a:ea typeface="Arial"/>
                <a:cs typeface="Arial"/>
                <a:sym typeface="Arial"/>
              </a:rPr>
              <a:t>Dealing with timers requires importing the predefined time library and setting a suitable timer as an element of the abstract domain Timer.</a:t>
            </a:r>
            <a:endParaRPr/>
          </a:p>
          <a:p>
            <a:pPr indent="-298450" lvl="0" marL="457200" rtl="0" algn="l">
              <a:lnSpc>
                <a:spcPct val="100000"/>
              </a:lnSpc>
              <a:spcBef>
                <a:spcPts val="0"/>
              </a:spcBef>
              <a:spcAft>
                <a:spcPts val="0"/>
              </a:spcAft>
              <a:buSzPts val="1100"/>
              <a:buChar char="●"/>
            </a:pPr>
            <a:r>
              <a:rPr b="0" i="0" lang="en" sz="1100" u="none" strike="noStrike">
                <a:latin typeface="Arial"/>
                <a:ea typeface="Arial"/>
                <a:cs typeface="Arial"/>
                <a:sym typeface="Arial"/>
              </a:rPr>
              <a:t>Then the duration of the timer tenMinutes is set to 600 time unit (seconds, in this case) and its starting time is equal to the current time</a:t>
            </a:r>
            <a:endParaRPr/>
          </a:p>
          <a:p>
            <a:pPr indent="-298450" lvl="0" marL="457200" rtl="0" algn="l">
              <a:lnSpc>
                <a:spcPct val="100000"/>
              </a:lnSpc>
              <a:spcBef>
                <a:spcPts val="0"/>
              </a:spcBef>
              <a:spcAft>
                <a:spcPts val="0"/>
              </a:spcAft>
              <a:buSzPts val="1100"/>
              <a:buChar char="●"/>
            </a:pPr>
            <a:r>
              <a:rPr b="0" i="0" lang="en" sz="1100" u="none" strike="noStrike">
                <a:latin typeface="Arial"/>
                <a:ea typeface="Arial"/>
                <a:cs typeface="Arial"/>
                <a:sym typeface="Arial"/>
              </a:rPr>
              <a:t>The current time is taken from the library, which in turn is taken as monitored value from the Java virtual machine</a:t>
            </a:r>
            <a:endParaRPr/>
          </a:p>
          <a:p>
            <a:pPr indent="-228600" lvl="0" marL="457200" rtl="0" algn="l">
              <a:lnSpc>
                <a:spcPct val="100000"/>
              </a:lnSpc>
              <a:spcBef>
                <a:spcPts val="0"/>
              </a:spcBef>
              <a:spcAft>
                <a:spcPts val="0"/>
              </a:spcAft>
              <a:buSzPts val="1100"/>
              <a:buNone/>
            </a:pPr>
            <a:r>
              <a:t/>
            </a:r>
            <a:endParaRPr b="0" i="0" sz="1100" u="none" strike="noStrike">
              <a:latin typeface="Arial"/>
              <a:ea typeface="Arial"/>
              <a:cs typeface="Arial"/>
              <a:sym typeface="Arial"/>
            </a:endParaRPr>
          </a:p>
          <a:p>
            <a:pPr indent="-298450" lvl="0" marL="457200" rtl="0" algn="l">
              <a:lnSpc>
                <a:spcPct val="100000"/>
              </a:lnSpc>
              <a:spcBef>
                <a:spcPts val="0"/>
              </a:spcBef>
              <a:spcAft>
                <a:spcPts val="0"/>
              </a:spcAft>
              <a:buSzPts val="1100"/>
              <a:buChar char="●"/>
            </a:pPr>
            <a:r>
              <a:rPr b="0" i="0" lang="en" sz="1100" u="none" strike="noStrike">
                <a:latin typeface="Arial"/>
                <a:ea typeface="Arial"/>
                <a:cs typeface="Arial"/>
                <a:sym typeface="Arial"/>
              </a:rPr>
              <a:t>The time library provides also two functions: expired to check if a timer is expired, and reset to reset the timer</a:t>
            </a:r>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0" name="Shape 1140"/>
        <p:cNvGrpSpPr/>
        <p:nvPr/>
      </p:nvGrpSpPr>
      <p:grpSpPr>
        <a:xfrm>
          <a:off x="0" y="0"/>
          <a:ext cx="0" cy="0"/>
          <a:chOff x="0" y="0"/>
          <a:chExt cx="0" cy="0"/>
        </a:xfrm>
      </p:grpSpPr>
      <p:sp>
        <p:nvSpPr>
          <p:cNvPr id="1141" name="Google Shape;1141;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2" name="Google Shape;114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0" i="0" lang="en" sz="1800" u="none" strike="noStrike">
                <a:latin typeface="Arial"/>
                <a:ea typeface="Arial"/>
                <a:cs typeface="Arial"/>
                <a:sym typeface="Arial"/>
              </a:rPr>
              <a:t>The monitored function pillDeadlineHit has been refined by the controlled function time_consumption</a:t>
            </a:r>
            <a:endParaRPr b="0" i="0" sz="1800" u="none" strike="noStrike">
              <a:latin typeface="Arial"/>
              <a:ea typeface="Arial"/>
              <a:cs typeface="Arial"/>
              <a:sym typeface="Arial"/>
            </a:endParaRPr>
          </a:p>
          <a:p>
            <a:pPr indent="-298450" lvl="0" marL="457200" rtl="0" algn="l">
              <a:lnSpc>
                <a:spcPct val="100000"/>
              </a:lnSpc>
              <a:spcBef>
                <a:spcPts val="0"/>
              </a:spcBef>
              <a:spcAft>
                <a:spcPts val="0"/>
              </a:spcAft>
              <a:buSzPts val="1100"/>
              <a:buChar char="●"/>
            </a:pPr>
            <a:r>
              <a:rPr b="0" i="0" lang="en" sz="1800" u="none" strike="noStrike">
                <a:latin typeface="Arial"/>
                <a:ea typeface="Arial"/>
                <a:cs typeface="Arial"/>
                <a:sym typeface="Arial"/>
              </a:rPr>
              <a:t>For each drawer we have specified the time to take the pill</a:t>
            </a:r>
            <a:endParaRPr b="0" i="0" sz="1800" u="none" strike="noStrike">
              <a:latin typeface="Arial"/>
              <a:ea typeface="Arial"/>
              <a:cs typeface="Arial"/>
              <a:sym typeface="Arial"/>
            </a:endParaRPr>
          </a:p>
          <a:p>
            <a:pPr indent="-298450" lvl="0" marL="457200" rtl="0" algn="l">
              <a:lnSpc>
                <a:spcPct val="100000"/>
              </a:lnSpc>
              <a:spcBef>
                <a:spcPts val="0"/>
              </a:spcBef>
              <a:spcAft>
                <a:spcPts val="0"/>
              </a:spcAft>
              <a:buSzPts val="1100"/>
              <a:buChar char="●"/>
            </a:pPr>
            <a:r>
              <a:rPr b="0" i="0" lang="en" sz="1800" u="none" strike="noStrike">
                <a:latin typeface="Arial"/>
                <a:ea typeface="Arial"/>
                <a:cs typeface="Arial"/>
                <a:sym typeface="Arial"/>
              </a:rPr>
              <a:t>And by means of the derived function pillDeadlineHit, it is possible to check if a pill has hit a deadline.</a:t>
            </a:r>
            <a:endParaRPr b="0" i="0" sz="1800" u="none" strike="noStrike">
              <a:latin typeface="Arial"/>
              <a:ea typeface="Arial"/>
              <a:cs typeface="Arial"/>
              <a:sym typeface="Arial"/>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0" name="Shape 1150"/>
        <p:cNvGrpSpPr/>
        <p:nvPr/>
      </p:nvGrpSpPr>
      <p:grpSpPr>
        <a:xfrm>
          <a:off x="0" y="0"/>
          <a:ext cx="0" cy="0"/>
          <a:chOff x="0" y="0"/>
          <a:chExt cx="0" cy="0"/>
        </a:xfrm>
      </p:grpSpPr>
      <p:sp>
        <p:nvSpPr>
          <p:cNvPr id="1151" name="Google Shape;1151;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2" name="Google Shape;1152;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0" i="0" lang="en" sz="1800" u="none" strike="noStrike">
                <a:latin typeface="Arial"/>
                <a:ea typeface="Arial"/>
                <a:cs typeface="Arial"/>
                <a:sym typeface="Arial"/>
              </a:rPr>
              <a:t>The behavior of the rule r choosePillToTake is refined by adding the new rule r pillToBeTaken </a:t>
            </a:r>
            <a:endParaRPr/>
          </a:p>
          <a:p>
            <a:pPr indent="-298450" lvl="0" marL="457200" rtl="0" algn="l">
              <a:lnSpc>
                <a:spcPct val="100000"/>
              </a:lnSpc>
              <a:spcBef>
                <a:spcPts val="0"/>
              </a:spcBef>
              <a:spcAft>
                <a:spcPts val="0"/>
              </a:spcAft>
              <a:buSzPts val="1100"/>
              <a:buChar char="●"/>
            </a:pPr>
            <a:r>
              <a:rPr b="0" i="0" lang="en" sz="1800" u="none" strike="noStrike">
                <a:latin typeface="Arial"/>
                <a:ea typeface="Arial"/>
                <a:cs typeface="Arial"/>
                <a:sym typeface="Arial"/>
              </a:rPr>
              <a:t>The nuew rule, when a pill should be taken, turns on the led and (if the led is off) reset the timer tenMinutes to start the 10-minute count in which the led must be ON till the pill is taken</a:t>
            </a:r>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9" name="Shape 1159"/>
        <p:cNvGrpSpPr/>
        <p:nvPr/>
      </p:nvGrpSpPr>
      <p:grpSpPr>
        <a:xfrm>
          <a:off x="0" y="0"/>
          <a:ext cx="0" cy="0"/>
          <a:chOff x="0" y="0"/>
          <a:chExt cx="0" cy="0"/>
        </a:xfrm>
      </p:grpSpPr>
      <p:sp>
        <p:nvSpPr>
          <p:cNvPr id="1160" name="Google Shape;1160;p8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1" name="Google Shape;1161;p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Then we have a second refinement step.</a:t>
            </a:r>
            <a:endParaRPr/>
          </a:p>
          <a:p>
            <a:pPr indent="0" lvl="0" marL="0" rtl="0" algn="l">
              <a:lnSpc>
                <a:spcPct val="100000"/>
              </a:lnSpc>
              <a:spcBef>
                <a:spcPts val="0"/>
              </a:spcBef>
              <a:spcAft>
                <a:spcPts val="0"/>
              </a:spcAft>
              <a:buSzPts val="1100"/>
              <a:buNone/>
            </a:pPr>
            <a:r>
              <a:rPr lang="en"/>
              <a:t>The final model captures all requirements of the Pill-Box system.</a:t>
            </a:r>
            <a:endParaRPr/>
          </a:p>
          <a:p>
            <a:pPr indent="0" lvl="0" marL="0" rtl="0" algn="l">
              <a:lnSpc>
                <a:spcPct val="100000"/>
              </a:lnSpc>
              <a:spcBef>
                <a:spcPts val="0"/>
              </a:spcBef>
              <a:spcAft>
                <a:spcPts val="0"/>
              </a:spcAft>
              <a:buSzPts val="1100"/>
              <a:buNone/>
            </a:pPr>
            <a:r>
              <a:rPr lang="en"/>
              <a:t>Each drawer contains multiple slots/pills</a:t>
            </a:r>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5" name="Shape 1165"/>
        <p:cNvGrpSpPr/>
        <p:nvPr/>
      </p:nvGrpSpPr>
      <p:grpSpPr>
        <a:xfrm>
          <a:off x="0" y="0"/>
          <a:ext cx="0" cy="0"/>
          <a:chOff x="0" y="0"/>
          <a:chExt cx="0" cy="0"/>
        </a:xfrm>
      </p:grpSpPr>
      <p:sp>
        <p:nvSpPr>
          <p:cNvPr id="1166" name="Google Shape;1166;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7" name="Google Shape;1167;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0" i="0" lang="en" sz="1800" u="none" strike="noStrike">
                <a:latin typeface="Arial"/>
                <a:ea typeface="Arial"/>
                <a:cs typeface="Arial"/>
                <a:sym typeface="Arial"/>
              </a:rPr>
              <a:t>The function time_consumption has been refined</a:t>
            </a:r>
            <a:endParaRPr b="0" i="0" sz="1800" u="none" strike="noStrike">
              <a:latin typeface="Arial"/>
              <a:ea typeface="Arial"/>
              <a:cs typeface="Arial"/>
              <a:sym typeface="Arial"/>
            </a:endParaRPr>
          </a:p>
          <a:p>
            <a:pPr indent="-298450" lvl="0" marL="457200" rtl="0" algn="l">
              <a:lnSpc>
                <a:spcPct val="100000"/>
              </a:lnSpc>
              <a:spcBef>
                <a:spcPts val="0"/>
              </a:spcBef>
              <a:spcAft>
                <a:spcPts val="0"/>
              </a:spcAft>
              <a:buSzPts val="1100"/>
              <a:buChar char="●"/>
            </a:pPr>
            <a:r>
              <a:rPr b="0" i="0" lang="en" sz="1800" u="none" strike="noStrike">
                <a:latin typeface="Arial"/>
                <a:ea typeface="Arial"/>
                <a:cs typeface="Arial"/>
                <a:sym typeface="Arial"/>
              </a:rPr>
              <a:t>It maps each drawer into a sequence of integers, containing the time</a:t>
            </a:r>
            <a:endParaRPr/>
          </a:p>
          <a:p>
            <a:pPr indent="-298450" lvl="0" marL="457200" rtl="0" algn="l">
              <a:lnSpc>
                <a:spcPct val="100000"/>
              </a:lnSpc>
              <a:spcBef>
                <a:spcPts val="0"/>
              </a:spcBef>
              <a:spcAft>
                <a:spcPts val="0"/>
              </a:spcAft>
              <a:buSzPts val="1100"/>
              <a:buChar char="●"/>
            </a:pPr>
            <a:r>
              <a:rPr b="0" i="0" lang="en" sz="1800" u="none" strike="noStrike">
                <a:latin typeface="Arial"/>
                <a:ea typeface="Arial"/>
                <a:cs typeface="Arial"/>
                <a:sym typeface="Arial"/>
              </a:rPr>
              <a:t>deadlines expressed in seconds.</a:t>
            </a:r>
            <a:endParaRPr/>
          </a:p>
          <a:p>
            <a:pPr indent="-298450" lvl="0" marL="457200" rtl="0" algn="l">
              <a:lnSpc>
                <a:spcPct val="100000"/>
              </a:lnSpc>
              <a:spcBef>
                <a:spcPts val="0"/>
              </a:spcBef>
              <a:spcAft>
                <a:spcPts val="0"/>
              </a:spcAft>
              <a:buSzPts val="1100"/>
              <a:buChar char="●"/>
            </a:pPr>
            <a:r>
              <a:rPr b="0" i="0" lang="en" sz="1800" u="none" strike="noStrike">
                <a:latin typeface="Arial"/>
                <a:ea typeface="Arial"/>
                <a:cs typeface="Arial"/>
                <a:sym typeface="Arial"/>
              </a:rPr>
              <a:t>Then the function drugIndex associates with each drawer an integer</a:t>
            </a:r>
            <a:endParaRPr/>
          </a:p>
          <a:p>
            <a:pPr indent="-298450" lvl="0" marL="457200" rtl="0" algn="l">
              <a:lnSpc>
                <a:spcPct val="100000"/>
              </a:lnSpc>
              <a:spcBef>
                <a:spcPts val="0"/>
              </a:spcBef>
              <a:spcAft>
                <a:spcPts val="0"/>
              </a:spcAft>
              <a:buSzPts val="1100"/>
              <a:buChar char="●"/>
            </a:pPr>
            <a:r>
              <a:rPr b="0" i="0" lang="en" sz="1800" u="none" strike="noStrike">
                <a:latin typeface="Arial"/>
                <a:ea typeface="Arial"/>
                <a:cs typeface="Arial"/>
                <a:sym typeface="Arial"/>
              </a:rPr>
              <a:t>indicating the next slot to be emptied in the corresponding drawer. The two</a:t>
            </a:r>
            <a:endParaRPr/>
          </a:p>
          <a:p>
            <a:pPr indent="-298450" lvl="0" marL="457200" rtl="0" algn="l">
              <a:lnSpc>
                <a:spcPct val="100000"/>
              </a:lnSpc>
              <a:spcBef>
                <a:spcPts val="0"/>
              </a:spcBef>
              <a:spcAft>
                <a:spcPts val="0"/>
              </a:spcAft>
              <a:buSzPts val="1100"/>
              <a:buChar char="●"/>
            </a:pPr>
            <a:r>
              <a:rPr b="0" i="0" lang="en" sz="1800" u="none" strike="noStrike">
                <a:latin typeface="Arial"/>
                <a:ea typeface="Arial"/>
                <a:cs typeface="Arial"/>
                <a:sym typeface="Arial"/>
              </a:rPr>
              <a:t>functions are initialized accordingly:</a:t>
            </a:r>
            <a:endParaRPr/>
          </a:p>
          <a:p>
            <a:pPr indent="-298450" lvl="0" marL="457200" rtl="0" algn="l">
              <a:lnSpc>
                <a:spcPct val="100000"/>
              </a:lnSpc>
              <a:spcBef>
                <a:spcPts val="0"/>
              </a:spcBef>
              <a:spcAft>
                <a:spcPts val="0"/>
              </a:spcAft>
              <a:buSzPts val="1100"/>
              <a:buChar char="●"/>
            </a:pPr>
            <a:r>
              <a:rPr b="0" i="0" lang="en" sz="1800" u="none" strike="noStrike">
                <a:latin typeface="Arial"/>
                <a:ea typeface="Arial"/>
                <a:cs typeface="Arial"/>
                <a:sym typeface="Arial"/>
              </a:rPr>
              <a:t>We assume that the deadline are in ascending order</a:t>
            </a:r>
            <a:endParaRPr sz="1800">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f3f2be8ae9_0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1" name="Google Shape;241;g2f3f2be8ae9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4" name="Shape 1174"/>
        <p:cNvGrpSpPr/>
        <p:nvPr/>
      </p:nvGrpSpPr>
      <p:grpSpPr>
        <a:xfrm>
          <a:off x="0" y="0"/>
          <a:ext cx="0" cy="0"/>
          <a:chOff x="0" y="0"/>
          <a:chExt cx="0" cy="0"/>
        </a:xfrm>
      </p:grpSpPr>
      <p:sp>
        <p:nvSpPr>
          <p:cNvPr id="1175" name="Google Shape;1175;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6" name="Google Shape;1176;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0" i="0" lang="en" sz="1800" u="none" strike="noStrike">
                <a:solidFill>
                  <a:srgbClr val="000000"/>
                </a:solidFill>
                <a:latin typeface="Arial"/>
                <a:ea typeface="Arial"/>
                <a:cs typeface="Arial"/>
                <a:sym typeface="Arial"/>
              </a:rPr>
              <a:t>The derived function pillDeadlineHit is refined to check the pill’s deadline in the drawer’s current slot to be emptied. </a:t>
            </a:r>
            <a:endParaRPr/>
          </a:p>
          <a:p>
            <a:pPr indent="-228600" lvl="0" marL="457200" rtl="0" algn="l">
              <a:lnSpc>
                <a:spcPct val="100000"/>
              </a:lnSpc>
              <a:spcBef>
                <a:spcPts val="0"/>
              </a:spcBef>
              <a:spcAft>
                <a:spcPts val="0"/>
              </a:spcAft>
              <a:buSzPts val="1100"/>
              <a:buNone/>
            </a:pPr>
            <a:r>
              <a:t/>
            </a:r>
            <a:endParaRPr b="0" i="0" sz="1800" u="none" strike="noStrike">
              <a:solidFill>
                <a:srgbClr val="000000"/>
              </a:solidFill>
              <a:latin typeface="Arial"/>
              <a:ea typeface="Arial"/>
              <a:cs typeface="Arial"/>
              <a:sym typeface="Arial"/>
            </a:endParaRPr>
          </a:p>
          <a:p>
            <a:pPr indent="-298450" lvl="0" marL="457200" rtl="0" algn="l">
              <a:lnSpc>
                <a:spcPct val="100000"/>
              </a:lnSpc>
              <a:spcBef>
                <a:spcPts val="0"/>
              </a:spcBef>
              <a:spcAft>
                <a:spcPts val="0"/>
              </a:spcAft>
              <a:buSzPts val="1100"/>
              <a:buChar char="●"/>
            </a:pPr>
            <a:r>
              <a:rPr b="0" i="0" lang="en" sz="1800" u="none" strike="noStrike">
                <a:solidFill>
                  <a:srgbClr val="000000"/>
                </a:solidFill>
                <a:latin typeface="Arial"/>
                <a:ea typeface="Arial"/>
                <a:cs typeface="Arial"/>
                <a:sym typeface="Arial"/>
              </a:rPr>
              <a:t>The newly derived function isThereAnyOtherDeadline indicates if there is any other pill in the drawer to be taken.</a:t>
            </a:r>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5" name="Shape 1185"/>
        <p:cNvGrpSpPr/>
        <p:nvPr/>
      </p:nvGrpSpPr>
      <p:grpSpPr>
        <a:xfrm>
          <a:off x="0" y="0"/>
          <a:ext cx="0" cy="0"/>
          <a:chOff x="0" y="0"/>
          <a:chExt cx="0" cy="0"/>
        </a:xfrm>
      </p:grpSpPr>
      <p:sp>
        <p:nvSpPr>
          <p:cNvPr id="1186" name="Google Shape;1186;p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7" name="Google Shape;1187;p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0" i="0" lang="en" sz="1800" u="none" strike="noStrike">
                <a:solidFill>
                  <a:srgbClr val="000000"/>
                </a:solidFill>
                <a:latin typeface="Arial"/>
                <a:ea typeface="Arial"/>
                <a:cs typeface="Arial"/>
                <a:sym typeface="Arial"/>
              </a:rPr>
              <a:t>The derived function isThereAnyOtherDeadline is used to refine the rule r setOtherDrawers</a:t>
            </a:r>
            <a:endParaRPr b="0" i="0" sz="1800" u="none" strike="noStrike">
              <a:solidFill>
                <a:srgbClr val="000000"/>
              </a:solidFill>
              <a:latin typeface="Arial"/>
              <a:ea typeface="Arial"/>
              <a:cs typeface="Arial"/>
              <a:sym typeface="Arial"/>
            </a:endParaRPr>
          </a:p>
          <a:p>
            <a:pPr indent="-298450" lvl="0" marL="457200" rtl="0" algn="l">
              <a:lnSpc>
                <a:spcPct val="100000"/>
              </a:lnSpc>
              <a:spcBef>
                <a:spcPts val="0"/>
              </a:spcBef>
              <a:spcAft>
                <a:spcPts val="0"/>
              </a:spcAft>
              <a:buSzPts val="1100"/>
              <a:buChar char="●"/>
            </a:pPr>
            <a:r>
              <a:rPr b="0" i="0" lang="en" sz="1800" u="none" strike="noStrike">
                <a:latin typeface="Arial"/>
                <a:ea typeface="Arial"/>
                <a:cs typeface="Arial"/>
                <a:sym typeface="Arial"/>
              </a:rPr>
              <a:t>which leads to suitably updating the drawer state (led status and drug index) by invoking the</a:t>
            </a:r>
            <a:endParaRPr/>
          </a:p>
          <a:p>
            <a:pPr indent="-298450" lvl="0" marL="457200" rtl="0" algn="l">
              <a:lnSpc>
                <a:spcPct val="100000"/>
              </a:lnSpc>
              <a:spcBef>
                <a:spcPts val="0"/>
              </a:spcBef>
              <a:spcAft>
                <a:spcPts val="0"/>
              </a:spcAft>
              <a:buSzPts val="1100"/>
              <a:buChar char="●"/>
            </a:pPr>
            <a:r>
              <a:rPr b="0" i="0" lang="en" sz="1800" u="none" strike="noStrike">
                <a:latin typeface="Arial"/>
                <a:ea typeface="Arial"/>
                <a:cs typeface="Arial"/>
                <a:sym typeface="Arial"/>
              </a:rPr>
              <a:t>(nested and refined) macro call rule r reset.</a:t>
            </a:r>
            <a:endParaRPr sz="1800">
              <a:latin typeface="Arial"/>
              <a:ea typeface="Arial"/>
              <a:cs typeface="Arial"/>
              <a:sym typeface="Arial"/>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5" name="Shape 1195"/>
        <p:cNvGrpSpPr/>
        <p:nvPr/>
      </p:nvGrpSpPr>
      <p:grpSpPr>
        <a:xfrm>
          <a:off x="0" y="0"/>
          <a:ext cx="0" cy="0"/>
          <a:chOff x="0" y="0"/>
          <a:chExt cx="0" cy="0"/>
        </a:xfrm>
      </p:grpSpPr>
      <p:sp>
        <p:nvSpPr>
          <p:cNvPr id="1196" name="Google Shape;1196;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7" name="Google Shape;1197;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1" name="Shape 1201"/>
        <p:cNvGrpSpPr/>
        <p:nvPr/>
      </p:nvGrpSpPr>
      <p:grpSpPr>
        <a:xfrm>
          <a:off x="0" y="0"/>
          <a:ext cx="0" cy="0"/>
          <a:chOff x="0" y="0"/>
          <a:chExt cx="0" cy="0"/>
        </a:xfrm>
      </p:grpSpPr>
      <p:sp>
        <p:nvSpPr>
          <p:cNvPr id="1202" name="Google Shape;1202;p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As we showed during the case study presentation, we have developed three models by appling refinement.</a:t>
            </a:r>
            <a:endParaRPr/>
          </a:p>
          <a:p>
            <a:pPr indent="0" lvl="0" marL="0" rtl="0" algn="l">
              <a:lnSpc>
                <a:spcPct val="100000"/>
              </a:lnSpc>
              <a:spcBef>
                <a:spcPts val="0"/>
              </a:spcBef>
              <a:spcAft>
                <a:spcPts val="0"/>
              </a:spcAft>
              <a:buSzPts val="1100"/>
              <a:buNone/>
            </a:pPr>
            <a:r>
              <a:rPr lang="en"/>
              <a:t>Refinement is a techinique to develop an improved model with more details compared to the previous one.</a:t>
            </a:r>
            <a:endParaRPr/>
          </a:p>
          <a:p>
            <a:pPr indent="0" lvl="0" marL="0" rtl="0" algn="l">
              <a:lnSpc>
                <a:spcPct val="100000"/>
              </a:lnSpc>
              <a:spcBef>
                <a:spcPts val="0"/>
              </a:spcBef>
              <a:spcAft>
                <a:spcPts val="0"/>
              </a:spcAft>
              <a:buSzPts val="1100"/>
              <a:buNone/>
            </a:pPr>
            <a:r>
              <a:t/>
            </a:r>
            <a:endParaRPr/>
          </a:p>
        </p:txBody>
      </p:sp>
      <p:sp>
        <p:nvSpPr>
          <p:cNvPr id="1203" name="Google Shape;1203;p8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7" name="Shape 1207"/>
        <p:cNvGrpSpPr/>
        <p:nvPr/>
      </p:nvGrpSpPr>
      <p:grpSpPr>
        <a:xfrm>
          <a:off x="0" y="0"/>
          <a:ext cx="0" cy="0"/>
          <a:chOff x="0" y="0"/>
          <a:chExt cx="0" cy="0"/>
        </a:xfrm>
      </p:grpSpPr>
      <p:sp>
        <p:nvSpPr>
          <p:cNvPr id="1208" name="Google Shape;1208;p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11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8" name="Shape 1228"/>
        <p:cNvGrpSpPr/>
        <p:nvPr/>
      </p:nvGrpSpPr>
      <p:grpSpPr>
        <a:xfrm>
          <a:off x="0" y="0"/>
          <a:ext cx="0" cy="0"/>
          <a:chOff x="0" y="0"/>
          <a:chExt cx="0" cy="0"/>
        </a:xfrm>
      </p:grpSpPr>
      <p:sp>
        <p:nvSpPr>
          <p:cNvPr id="1229" name="Google Shape;1229;p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11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8" name="Shape 1238"/>
        <p:cNvGrpSpPr/>
        <p:nvPr/>
      </p:nvGrpSpPr>
      <p:grpSpPr>
        <a:xfrm>
          <a:off x="0" y="0"/>
          <a:ext cx="0" cy="0"/>
          <a:chOff x="0" y="0"/>
          <a:chExt cx="0" cy="0"/>
        </a:xfrm>
      </p:grpSpPr>
      <p:sp>
        <p:nvSpPr>
          <p:cNvPr id="1239" name="Google Shape;1239;p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11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3" name="Shape 1253"/>
        <p:cNvGrpSpPr/>
        <p:nvPr/>
      </p:nvGrpSpPr>
      <p:grpSpPr>
        <a:xfrm>
          <a:off x="0" y="0"/>
          <a:ext cx="0" cy="0"/>
          <a:chOff x="0" y="0"/>
          <a:chExt cx="0" cy="0"/>
        </a:xfrm>
      </p:grpSpPr>
      <p:sp>
        <p:nvSpPr>
          <p:cNvPr id="1254" name="Google Shape;1254;p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11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7" name="Shape 1267"/>
        <p:cNvGrpSpPr/>
        <p:nvPr/>
      </p:nvGrpSpPr>
      <p:grpSpPr>
        <a:xfrm>
          <a:off x="0" y="0"/>
          <a:ext cx="0" cy="0"/>
          <a:chOff x="0" y="0"/>
          <a:chExt cx="0" cy="0"/>
        </a:xfrm>
      </p:grpSpPr>
      <p:sp>
        <p:nvSpPr>
          <p:cNvPr id="1268" name="Google Shape;1268;p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11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3" name="Shape 1273"/>
        <p:cNvGrpSpPr/>
        <p:nvPr/>
      </p:nvGrpSpPr>
      <p:grpSpPr>
        <a:xfrm>
          <a:off x="0" y="0"/>
          <a:ext cx="0" cy="0"/>
          <a:chOff x="0" y="0"/>
          <a:chExt cx="0" cy="0"/>
        </a:xfrm>
      </p:grpSpPr>
      <p:sp>
        <p:nvSpPr>
          <p:cNvPr id="1274" name="Google Shape;1274;p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12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f3f2be8ae9_0_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8" name="Google Shape;248;g2f3f2be8ae9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9" name="Shape 1279"/>
        <p:cNvGrpSpPr/>
        <p:nvPr/>
      </p:nvGrpSpPr>
      <p:grpSpPr>
        <a:xfrm>
          <a:off x="0" y="0"/>
          <a:ext cx="0" cy="0"/>
          <a:chOff x="0" y="0"/>
          <a:chExt cx="0" cy="0"/>
        </a:xfrm>
      </p:grpSpPr>
      <p:sp>
        <p:nvSpPr>
          <p:cNvPr id="1280" name="Google Shape;1280;p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12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1" name="Google Shape;261;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fbb1347632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7" name="Google Shape;267;g2fbb134763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3" name="Google Shape;273;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9" name="Google Shape;279;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0" name="Google Shape;290;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6" name="Google Shape;296;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2" name="Google Shape;302;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8" name="Google Shape;308;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3" name="Google Shape;323;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9" name="Google Shape;329;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5" name="Google Shape;335;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1" name="Google Shape;341;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7" name="Google Shape;347;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4" name="Google Shape;354;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0" name="Google Shape;360;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introduzione al gruppo nostro 10 minuti</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6" name="Google Shape;366;p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2" name="Google Shape;372;p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0" name="Google Shape;380;p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7" name="Google Shape;387;p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5" name="Google Shape;395;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396" name="Google Shape;396;p5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4" name="Google Shape;404;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b="0" i="0" lang="en" sz="1100" u="none" strike="noStrike">
                <a:latin typeface="Arial"/>
                <a:ea typeface="Arial"/>
                <a:cs typeface="Arial"/>
                <a:sym typeface="Arial"/>
              </a:rPr>
              <a:t>Signature and rule naming should reflect terms of application domain and textual requirements, to simplifying the process of connecting requirements to the model</a:t>
            </a:r>
            <a:endParaRPr>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1" name="Google Shape;411;p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8" name="Google Shape;41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0" i="0" lang="en" sz="1800" u="none" strike="noStrike">
                <a:solidFill>
                  <a:srgbClr val="000000"/>
                </a:solidFill>
                <a:latin typeface="Arial"/>
                <a:ea typeface="Arial"/>
                <a:cs typeface="Arial"/>
                <a:sym typeface="Arial"/>
              </a:rPr>
              <a:t>Now I’m going to introduce the Pill-Box case study with its informal requirements,</a:t>
            </a:r>
            <a:endParaRPr/>
          </a:p>
          <a:p>
            <a:pPr indent="-298450" lvl="0" marL="457200" rtl="0" algn="l">
              <a:lnSpc>
                <a:spcPct val="100000"/>
              </a:lnSpc>
              <a:spcBef>
                <a:spcPts val="0"/>
              </a:spcBef>
              <a:spcAft>
                <a:spcPts val="0"/>
              </a:spcAft>
              <a:buSzPts val="1100"/>
              <a:buChar char="●"/>
            </a:pPr>
            <a:r>
              <a:rPr b="0" i="0" lang="en" sz="1800" u="none" strike="noStrike">
                <a:solidFill>
                  <a:srgbClr val="000000"/>
                </a:solidFill>
                <a:latin typeface="Arial"/>
                <a:ea typeface="Arial"/>
                <a:cs typeface="Arial"/>
                <a:sym typeface="Arial"/>
              </a:rPr>
              <a:t>which will be used throughout the tutorial as a running example to</a:t>
            </a:r>
            <a:endParaRPr/>
          </a:p>
          <a:p>
            <a:pPr indent="-298450" lvl="0" marL="457200" rtl="0" algn="l">
              <a:lnSpc>
                <a:spcPct val="100000"/>
              </a:lnSpc>
              <a:spcBef>
                <a:spcPts val="0"/>
              </a:spcBef>
              <a:spcAft>
                <a:spcPts val="0"/>
              </a:spcAft>
              <a:buSzPts val="1100"/>
              <a:buChar char="●"/>
            </a:pPr>
            <a:r>
              <a:rPr b="0" i="0" lang="en" sz="1800" u="none" strike="noStrike">
                <a:solidFill>
                  <a:srgbClr val="000000"/>
                </a:solidFill>
                <a:latin typeface="Arial"/>
                <a:ea typeface="Arial"/>
                <a:cs typeface="Arial"/>
                <a:sym typeface="Arial"/>
              </a:rPr>
              <a:t>describe the modeling and analysis activities supported by the ASMETA tools.</a:t>
            </a:r>
            <a:endParaRPr>
              <a:latin typeface="Arial"/>
              <a:ea typeface="Arial"/>
              <a:cs typeface="Arial"/>
              <a:sym typeface="Arial"/>
            </a:endParaRPr>
          </a:p>
        </p:txBody>
      </p:sp>
      <p:sp>
        <p:nvSpPr>
          <p:cNvPr id="424" name="Google Shape;42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0" name="Google Shape;430;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 pillbox is divided into a number of drawers, in our case we assume that the pillbox has 3 drawers.</a:t>
            </a:r>
            <a:endParaRPr/>
          </a:p>
          <a:p>
            <a:pPr indent="0" lvl="0" marL="0" rtl="0" algn="l">
              <a:lnSpc>
                <a:spcPct val="100000"/>
              </a:lnSpc>
              <a:spcBef>
                <a:spcPts val="0"/>
              </a:spcBef>
              <a:spcAft>
                <a:spcPts val="0"/>
              </a:spcAft>
              <a:buSzPts val="1100"/>
              <a:buNone/>
            </a:pPr>
            <a:r>
              <a:rPr lang="en"/>
              <a:t>Moreover each drawer can be divided into multiple slots and each slot can contain only one pill.</a:t>
            </a:r>
            <a:endParaRPr/>
          </a:p>
          <a:p>
            <a:pPr indent="0" lvl="0" marL="0" rtl="0" algn="l">
              <a:lnSpc>
                <a:spcPct val="100000"/>
              </a:lnSpc>
              <a:spcBef>
                <a:spcPts val="0"/>
              </a:spcBef>
              <a:spcAft>
                <a:spcPts val="0"/>
              </a:spcAft>
              <a:buSzPts val="1100"/>
              <a:buNone/>
            </a:pPr>
            <a:r>
              <a:rPr lang="en"/>
              <a:t>Note that only one specific type of medicine can be placed in the drawer. </a:t>
            </a:r>
            <a:endParaRPr/>
          </a:p>
          <a:p>
            <a:pPr indent="0" lvl="0" marL="0" rtl="0" algn="l">
              <a:lnSpc>
                <a:spcPct val="100000"/>
              </a:lnSpc>
              <a:spcBef>
                <a:spcPts val="0"/>
              </a:spcBef>
              <a:spcAft>
                <a:spcPts val="0"/>
              </a:spcAft>
              <a:buSzPts val="1100"/>
              <a:buNone/>
            </a:pPr>
            <a:r>
              <a:rPr lang="en"/>
              <a:t>So, each drawer can contain multiple pills (one per slot) but all pills must be of the same drug type.</a:t>
            </a:r>
            <a:endParaRPr/>
          </a:p>
          <a:p>
            <a:pPr indent="0" lvl="0" marL="0" rtl="0" algn="l">
              <a:lnSpc>
                <a:spcPct val="100000"/>
              </a:lnSpc>
              <a:spcBef>
                <a:spcPts val="0"/>
              </a:spcBef>
              <a:spcAft>
                <a:spcPts val="0"/>
              </a:spcAft>
              <a:buSzPts val="1100"/>
              <a:buNone/>
            </a:pPr>
            <a:r>
              <a:t/>
            </a:r>
            <a:endParaRPr sz="1250">
              <a:solidFill>
                <a:schemeClr val="dk1"/>
              </a:solidFill>
              <a:highlight>
                <a:srgbClr val="FFFFFF"/>
              </a:highligh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 name="Google Shape;10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9" name="Google Shape;459;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Now let’s focus on one drawer.</a:t>
            </a:r>
            <a:br>
              <a:rPr lang="en"/>
            </a:br>
            <a:r>
              <a:rPr lang="en"/>
              <a:t>Each Pill-Box drawer has two components: a switch and a LED. </a:t>
            </a:r>
            <a:endParaRPr/>
          </a:p>
          <a:p>
            <a:pPr indent="0" lvl="0" marL="0" rtl="0" algn="l">
              <a:lnSpc>
                <a:spcPct val="100000"/>
              </a:lnSpc>
              <a:spcBef>
                <a:spcPts val="0"/>
              </a:spcBef>
              <a:spcAft>
                <a:spcPts val="0"/>
              </a:spcAft>
              <a:buSzPts val="1100"/>
              <a:buNone/>
            </a:pPr>
            <a:r>
              <a:rPr lang="en"/>
              <a:t>The switch is used to notify whether the pill in the drawer has been taken, </a:t>
            </a:r>
            <a:endParaRPr/>
          </a:p>
          <a:p>
            <a:pPr indent="0" lvl="0" marL="0" rtl="0" algn="l">
              <a:lnSpc>
                <a:spcPct val="100000"/>
              </a:lnSpc>
              <a:spcBef>
                <a:spcPts val="0"/>
              </a:spcBef>
              <a:spcAft>
                <a:spcPts val="0"/>
              </a:spcAft>
              <a:buSzPts val="1100"/>
              <a:buNone/>
            </a:pPr>
            <a:r>
              <a:rPr lang="en"/>
              <a:t>and the LED is used to communicate relevant information to the user.</a:t>
            </a:r>
            <a:endParaRPr/>
          </a:p>
          <a:p>
            <a:pPr indent="0" lvl="0" marL="0" rtl="0" algn="l">
              <a:lnSpc>
                <a:spcPct val="100000"/>
              </a:lnSpc>
              <a:spcBef>
                <a:spcPts val="0"/>
              </a:spcBef>
              <a:spcAft>
                <a:spcPts val="0"/>
              </a:spcAft>
              <a:buSzPts val="1100"/>
              <a:buNone/>
            </a:pPr>
            <a:r>
              <a:rPr lang="en"/>
              <a:t>When the LED is OFF, it is not time to take</a:t>
            </a:r>
            <a:endParaRPr/>
          </a:p>
          <a:p>
            <a:pPr indent="0" lvl="0" marL="0" rtl="0" algn="l">
              <a:lnSpc>
                <a:spcPct val="100000"/>
              </a:lnSpc>
              <a:spcBef>
                <a:spcPts val="0"/>
              </a:spcBef>
              <a:spcAft>
                <a:spcPts val="0"/>
              </a:spcAft>
              <a:buClr>
                <a:schemeClr val="dk1"/>
              </a:buClr>
              <a:buSzPts val="1100"/>
              <a:buFont typeface="Arial"/>
              <a:buNone/>
            </a:pPr>
            <a:r>
              <a:rPr lang="en"/>
              <a:t>the corresponding pill, while when the LED is ON, it means that the patient</a:t>
            </a:r>
            <a:endParaRPr/>
          </a:p>
          <a:p>
            <a:pPr indent="0" lvl="0" marL="0" rtl="0" algn="l">
              <a:lnSpc>
                <a:spcPct val="100000"/>
              </a:lnSpc>
              <a:spcBef>
                <a:spcPts val="0"/>
              </a:spcBef>
              <a:spcAft>
                <a:spcPts val="0"/>
              </a:spcAft>
              <a:buClr>
                <a:schemeClr val="dk1"/>
              </a:buClr>
              <a:buSzPts val="1100"/>
              <a:buFont typeface="Arial"/>
              <a:buNone/>
            </a:pPr>
            <a:r>
              <a:rPr lang="en"/>
              <a:t>should assume that pill. When it is time to take a pill, the LED stays ON for</a:t>
            </a:r>
            <a:endParaRPr/>
          </a:p>
          <a:p>
            <a:pPr indent="0" lvl="0" marL="0" rtl="0" algn="l">
              <a:lnSpc>
                <a:spcPct val="100000"/>
              </a:lnSpc>
              <a:spcBef>
                <a:spcPts val="0"/>
              </a:spcBef>
              <a:spcAft>
                <a:spcPts val="0"/>
              </a:spcAft>
              <a:buClr>
                <a:schemeClr val="dk1"/>
              </a:buClr>
              <a:buSzPts val="1100"/>
              <a:buFont typeface="Arial"/>
              <a:buNone/>
            </a:pPr>
            <a:r>
              <a:rPr lang="en"/>
              <a:t>10 minutes after the scheduled time of the pill. </a:t>
            </a:r>
            <a:endParaRPr/>
          </a:p>
          <a:p>
            <a:pPr indent="0" lvl="0" marL="0" rtl="0" algn="l">
              <a:lnSpc>
                <a:spcPct val="100000"/>
              </a:lnSpc>
              <a:spcBef>
                <a:spcPts val="0"/>
              </a:spcBef>
              <a:spcAft>
                <a:spcPts val="0"/>
              </a:spcAft>
              <a:buClr>
                <a:schemeClr val="dk1"/>
              </a:buClr>
              <a:buSzPts val="1100"/>
              <a:buFont typeface="Arial"/>
              <a:buNone/>
            </a:pPr>
            <a:r>
              <a:rPr lang="en"/>
              <a:t>If the pill is taken in the meantime the lead is turnd OFF, </a:t>
            </a:r>
            <a:endParaRPr/>
          </a:p>
          <a:p>
            <a:pPr indent="0" lvl="0" marL="0" rtl="0" algn="l">
              <a:lnSpc>
                <a:spcPct val="100000"/>
              </a:lnSpc>
              <a:spcBef>
                <a:spcPts val="0"/>
              </a:spcBef>
              <a:spcAft>
                <a:spcPts val="0"/>
              </a:spcAft>
              <a:buClr>
                <a:schemeClr val="dk1"/>
              </a:buClr>
              <a:buSzPts val="1100"/>
              <a:buFont typeface="Arial"/>
              <a:buNone/>
            </a:pPr>
            <a:r>
              <a:rPr lang="en"/>
              <a:t>Otherwise if the pill is not taken after 10 minutes the LED is turned OFF.</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b="1" lang="en"/>
              <a:t>Note that</a:t>
            </a:r>
            <a:r>
              <a:rPr lang="en"/>
              <a:t>: For each pill type, it is possible to set several deadlines throughout the day,</a:t>
            </a:r>
            <a:endParaRPr/>
          </a:p>
          <a:p>
            <a:pPr indent="0" lvl="0" marL="0" rtl="0" algn="l">
              <a:lnSpc>
                <a:spcPct val="100000"/>
              </a:lnSpc>
              <a:spcBef>
                <a:spcPts val="0"/>
              </a:spcBef>
              <a:spcAft>
                <a:spcPts val="0"/>
              </a:spcAft>
              <a:buClr>
                <a:schemeClr val="dk1"/>
              </a:buClr>
              <a:buSzPts val="1100"/>
              <a:buFont typeface="Arial"/>
              <a:buNone/>
            </a:pPr>
            <a:r>
              <a:rPr lang="en"/>
              <a:t>meaning that the same drawer might be opened multiple times. However, if two</a:t>
            </a:r>
            <a:endParaRPr/>
          </a:p>
          <a:p>
            <a:pPr indent="0" lvl="0" marL="0" rtl="0" algn="l">
              <a:lnSpc>
                <a:spcPct val="100000"/>
              </a:lnSpc>
              <a:spcBef>
                <a:spcPts val="0"/>
              </a:spcBef>
              <a:spcAft>
                <a:spcPts val="0"/>
              </a:spcAft>
              <a:buClr>
                <a:schemeClr val="dk1"/>
              </a:buClr>
              <a:buSzPts val="1100"/>
              <a:buFont typeface="Arial"/>
              <a:buNone/>
            </a:pPr>
            <a:r>
              <a:rPr lang="en"/>
              <a:t>or more pills have to be taken at the same time, the Pill-Box turns on only a</a:t>
            </a:r>
            <a:endParaRPr/>
          </a:p>
          <a:p>
            <a:pPr indent="0" lvl="0" marL="0" rtl="0" algn="l">
              <a:lnSpc>
                <a:spcPct val="100000"/>
              </a:lnSpc>
              <a:spcBef>
                <a:spcPts val="0"/>
              </a:spcBef>
              <a:spcAft>
                <a:spcPts val="0"/>
              </a:spcAft>
              <a:buClr>
                <a:schemeClr val="dk1"/>
              </a:buClr>
              <a:buSzPts val="1100"/>
              <a:buFont typeface="Arial"/>
              <a:buNone/>
            </a:pPr>
            <a:r>
              <a:rPr lang="en"/>
              <a:t>single LED per time, by randomly choosing the order in which to assume them.</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0" name="Google Shape;480;p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latin typeface="Arial"/>
                <a:ea typeface="Arial"/>
                <a:cs typeface="Arial"/>
                <a:sym typeface="Arial"/>
              </a:rPr>
              <a:t>As pereviously said, a good practice when modelling complex systems, </a:t>
            </a:r>
            <a:endParaRPr/>
          </a:p>
          <a:p>
            <a:pPr indent="0" lvl="0" marL="0" rtl="0" algn="l">
              <a:lnSpc>
                <a:spcPct val="100000"/>
              </a:lnSpc>
              <a:spcBef>
                <a:spcPts val="0"/>
              </a:spcBef>
              <a:spcAft>
                <a:spcPts val="0"/>
              </a:spcAft>
              <a:buSzPts val="1100"/>
              <a:buNone/>
            </a:pPr>
            <a:r>
              <a:rPr lang="en">
                <a:latin typeface="Arial"/>
                <a:ea typeface="Arial"/>
                <a:cs typeface="Arial"/>
                <a:sym typeface="Arial"/>
              </a:rPr>
              <a:t>is to start from a simple version of it and then add more details till the model with all requirements is obtained.</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
                <a:latin typeface="Arial"/>
                <a:ea typeface="Arial"/>
                <a:cs typeface="Arial"/>
                <a:sym typeface="Arial"/>
              </a:rPr>
              <a:t>Here we have introduced three models for the ASMETA specification of the Pill-Box,</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
                <a:latin typeface="Arial"/>
                <a:ea typeface="Arial"/>
                <a:cs typeface="Arial"/>
                <a:sym typeface="Arial"/>
              </a:rPr>
              <a:t>where each one introduces new elements for refining time and pill management:</a:t>
            </a:r>
            <a:endParaRPr/>
          </a:p>
          <a:p>
            <a:pPr indent="0" lvl="0" marL="0" rtl="0" algn="l">
              <a:lnSpc>
                <a:spcPct val="100000"/>
              </a:lnSpc>
              <a:spcBef>
                <a:spcPts val="0"/>
              </a:spcBef>
              <a:spcAft>
                <a:spcPts val="0"/>
              </a:spcAft>
              <a:buClr>
                <a:schemeClr val="dk1"/>
              </a:buClr>
              <a:buSzPts val="1100"/>
              <a:buFont typeface="Arial"/>
              <a:buNone/>
            </a:pPr>
            <a:r>
              <a:rPr lang="en">
                <a:latin typeface="Arial"/>
                <a:ea typeface="Arial"/>
                <a:cs typeface="Arial"/>
                <a:sym typeface="Arial"/>
              </a:rPr>
              <a:t>The first model is the one we have called Pillbox ground in which</a:t>
            </a:r>
            <a:endParaRPr/>
          </a:p>
          <a:p>
            <a:pPr indent="0" lvl="0" marL="0" rtl="0" algn="l">
              <a:lnSpc>
                <a:spcPct val="100000"/>
              </a:lnSpc>
              <a:spcBef>
                <a:spcPts val="0"/>
              </a:spcBef>
              <a:spcAft>
                <a:spcPts val="0"/>
              </a:spcAft>
              <a:buClr>
                <a:schemeClr val="dk1"/>
              </a:buClr>
              <a:buSzPts val="1100"/>
              <a:buFont typeface="Arial"/>
              <a:buNone/>
            </a:pPr>
            <a:r>
              <a:rPr lang="en">
                <a:latin typeface="Arial"/>
                <a:ea typeface="Arial"/>
                <a:cs typeface="Arial"/>
                <a:sym typeface="Arial"/>
              </a:rPr>
              <a:t>we consider only a single pill per drawer.</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
                <a:latin typeface="Arial"/>
                <a:ea typeface="Arial"/>
                <a:cs typeface="Arial"/>
                <a:sym typeface="Arial"/>
              </a:rPr>
              <a:t>Moreover, time is not explicitly modeled, and information on the time passed</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
                <a:latin typeface="Arial"/>
                <a:ea typeface="Arial"/>
                <a:cs typeface="Arial"/>
                <a:sym typeface="Arial"/>
              </a:rPr>
              <a:t>is given by an external event.</a:t>
            </a:r>
            <a:endParaRPr/>
          </a:p>
          <a:p>
            <a:pPr indent="0" lvl="0" marL="0" rtl="0" algn="l">
              <a:lnSpc>
                <a:spcPct val="100000"/>
              </a:lnSpc>
              <a:spcBef>
                <a:spcPts val="0"/>
              </a:spcBef>
              <a:spcAft>
                <a:spcPts val="0"/>
              </a:spcAft>
              <a:buClr>
                <a:schemeClr val="dk1"/>
              </a:buClr>
              <a:buSzPts val="1100"/>
              <a:buFont typeface="Arial"/>
              <a:buNone/>
            </a:pPr>
            <a:r>
              <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
                <a:latin typeface="Arial"/>
                <a:ea typeface="Arial"/>
                <a:cs typeface="Arial"/>
                <a:sym typeface="Arial"/>
              </a:rPr>
              <a:t>Later in the tutorial we will show you the differences between the ground model you will see in depth </a:t>
            </a:r>
            <a:endParaRPr/>
          </a:p>
          <a:p>
            <a:pPr indent="0" lvl="0" marL="0" rtl="0" algn="l">
              <a:lnSpc>
                <a:spcPct val="100000"/>
              </a:lnSpc>
              <a:spcBef>
                <a:spcPts val="0"/>
              </a:spcBef>
              <a:spcAft>
                <a:spcPts val="0"/>
              </a:spcAft>
              <a:buClr>
                <a:schemeClr val="dk1"/>
              </a:buClr>
              <a:buSzPts val="1100"/>
              <a:buFont typeface="Arial"/>
              <a:buNone/>
            </a:pPr>
            <a:r>
              <a:rPr lang="en">
                <a:latin typeface="Arial"/>
                <a:ea typeface="Arial"/>
                <a:cs typeface="Arial"/>
                <a:sym typeface="Arial"/>
              </a:rPr>
              <a:t>and the other refined models implemented by adding more details.</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
                <a:latin typeface="Arial"/>
                <a:ea typeface="Arial"/>
                <a:cs typeface="Arial"/>
                <a:sym typeface="Arial"/>
              </a:rPr>
              <a:t>=============================</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
                <a:latin typeface="Arial"/>
                <a:ea typeface="Arial"/>
                <a:cs typeface="Arial"/>
                <a:sym typeface="Arial"/>
              </a:rPr>
              <a:t>– Model with time (pillbox time): this specification models time passing by a</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
                <a:latin typeface="Arial"/>
                <a:ea typeface="Arial"/>
                <a:cs typeface="Arial"/>
                <a:sym typeface="Arial"/>
              </a:rPr>
              <a:t>timer. We still keep the abstraction of having a single pill per drawer.</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
                <a:latin typeface="Arial"/>
                <a:ea typeface="Arial"/>
                <a:cs typeface="Arial"/>
                <a:sym typeface="Arial"/>
              </a:rPr>
              <a:t>– Final model (pillbox final): it captures all requirements of the Pill-Box sys-</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
                <a:latin typeface="Arial"/>
                <a:ea typeface="Arial"/>
                <a:cs typeface="Arial"/>
                <a:sym typeface="Arial"/>
              </a:rPr>
              <a:t>tem, and it thus specifies multiple pills (and multiple deadlines) per drawer.</a:t>
            </a:r>
            <a:endParaRPr>
              <a:latin typeface="Arial"/>
              <a:ea typeface="Arial"/>
              <a:cs typeface="Arial"/>
              <a:sym typeface="Arial"/>
            </a:endParaRPr>
          </a:p>
          <a:p>
            <a:pPr indent="0" lvl="0" marL="0" rtl="0" algn="l">
              <a:lnSpc>
                <a:spcPct val="100000"/>
              </a:lnSpc>
              <a:spcBef>
                <a:spcPts val="0"/>
              </a:spcBef>
              <a:spcAft>
                <a:spcPts val="0"/>
              </a:spcAft>
              <a:buSzPts val="1100"/>
              <a:buNone/>
            </a:pPr>
            <a:r>
              <a:t/>
            </a:r>
            <a:endParaRPr>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8" name="Google Shape;498;p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 good practice when modelling complex systems, is to start from a simple version of it and then add more details till the model with all requirements is obtained.</a:t>
            </a:r>
            <a:endParaRPr/>
          </a:p>
          <a:p>
            <a:pPr indent="0" lvl="0" marL="0" rtl="0" algn="l">
              <a:lnSpc>
                <a:spcPct val="100000"/>
              </a:lnSpc>
              <a:spcBef>
                <a:spcPts val="0"/>
              </a:spcBef>
              <a:spcAft>
                <a:spcPts val="0"/>
              </a:spcAft>
              <a:buClr>
                <a:schemeClr val="dk1"/>
              </a:buClr>
              <a:buSzPts val="1100"/>
              <a:buFont typeface="Arial"/>
              <a:buNone/>
            </a:pPr>
            <a:r>
              <a:rPr lang="en"/>
              <a:t>Here we have introduced three models for the ASMETA specification of the Pill-Box,</a:t>
            </a:r>
            <a:endParaRPr/>
          </a:p>
          <a:p>
            <a:pPr indent="0" lvl="0" marL="0" rtl="0" algn="l">
              <a:lnSpc>
                <a:spcPct val="100000"/>
              </a:lnSpc>
              <a:spcBef>
                <a:spcPts val="0"/>
              </a:spcBef>
              <a:spcAft>
                <a:spcPts val="0"/>
              </a:spcAft>
              <a:buClr>
                <a:schemeClr val="dk1"/>
              </a:buClr>
              <a:buSzPts val="1100"/>
              <a:buFont typeface="Arial"/>
              <a:buNone/>
            </a:pPr>
            <a:r>
              <a:rPr lang="en"/>
              <a:t>where each one introduces new elements for refining time and pill management:</a:t>
            </a:r>
            <a:endParaRPr/>
          </a:p>
          <a:p>
            <a:pPr indent="0" lvl="0" marL="0" rtl="0" algn="l">
              <a:lnSpc>
                <a:spcPct val="100000"/>
              </a:lnSpc>
              <a:spcBef>
                <a:spcPts val="0"/>
              </a:spcBef>
              <a:spcAft>
                <a:spcPts val="0"/>
              </a:spcAft>
              <a:buClr>
                <a:schemeClr val="dk1"/>
              </a:buClr>
              <a:buSzPts val="1100"/>
              <a:buFont typeface="Arial"/>
              <a:buNone/>
            </a:pPr>
            <a:r>
              <a:rPr lang="en"/>
              <a:t>– Ground model (pillbox ground): here we abstract the requirement that a</a:t>
            </a:r>
            <a:endParaRPr/>
          </a:p>
          <a:p>
            <a:pPr indent="0" lvl="0" marL="0" rtl="0" algn="l">
              <a:lnSpc>
                <a:spcPct val="100000"/>
              </a:lnSpc>
              <a:spcBef>
                <a:spcPts val="0"/>
              </a:spcBef>
              <a:spcAft>
                <a:spcPts val="0"/>
              </a:spcAft>
              <a:buClr>
                <a:schemeClr val="dk1"/>
              </a:buClr>
              <a:buSzPts val="1100"/>
              <a:buFont typeface="Arial"/>
              <a:buNone/>
            </a:pPr>
            <a:r>
              <a:rPr lang="en"/>
              <a:t>drawer contains multiple slots and consider only a single pill per drawer.</a:t>
            </a:r>
            <a:endParaRPr/>
          </a:p>
          <a:p>
            <a:pPr indent="0" lvl="0" marL="0" rtl="0" algn="l">
              <a:lnSpc>
                <a:spcPct val="100000"/>
              </a:lnSpc>
              <a:spcBef>
                <a:spcPts val="0"/>
              </a:spcBef>
              <a:spcAft>
                <a:spcPts val="0"/>
              </a:spcAft>
              <a:buClr>
                <a:schemeClr val="dk1"/>
              </a:buClr>
              <a:buSzPts val="1100"/>
              <a:buFont typeface="Arial"/>
              <a:buNone/>
            </a:pPr>
            <a:r>
              <a:rPr lang="en"/>
              <a:t>Moreover, time is not explicitly modeled, and information on the time passed</a:t>
            </a:r>
            <a:endParaRPr/>
          </a:p>
          <a:p>
            <a:pPr indent="0" lvl="0" marL="0" rtl="0" algn="l">
              <a:lnSpc>
                <a:spcPct val="100000"/>
              </a:lnSpc>
              <a:spcBef>
                <a:spcPts val="0"/>
              </a:spcBef>
              <a:spcAft>
                <a:spcPts val="0"/>
              </a:spcAft>
              <a:buClr>
                <a:schemeClr val="dk1"/>
              </a:buClr>
              <a:buSzPts val="1100"/>
              <a:buFont typeface="Arial"/>
              <a:buNone/>
            </a:pPr>
            <a:r>
              <a:rPr lang="en"/>
              <a:t>is given by an external event (a monitored Boolean-valued function).</a:t>
            </a:r>
            <a:endParaRPr/>
          </a:p>
          <a:p>
            <a:pPr indent="0" lvl="0" marL="0" rtl="0" algn="l">
              <a:lnSpc>
                <a:spcPct val="100000"/>
              </a:lnSpc>
              <a:spcBef>
                <a:spcPts val="0"/>
              </a:spcBef>
              <a:spcAft>
                <a:spcPts val="0"/>
              </a:spcAft>
              <a:buClr>
                <a:schemeClr val="dk1"/>
              </a:buClr>
              <a:buSzPts val="1100"/>
              <a:buFont typeface="Arial"/>
              <a:buNone/>
            </a:pPr>
            <a:r>
              <a:rPr lang="en"/>
              <a:t>– Model with time (pillbox time): this specification models time passing by a</a:t>
            </a:r>
            <a:endParaRPr/>
          </a:p>
          <a:p>
            <a:pPr indent="0" lvl="0" marL="0" rtl="0" algn="l">
              <a:lnSpc>
                <a:spcPct val="100000"/>
              </a:lnSpc>
              <a:spcBef>
                <a:spcPts val="0"/>
              </a:spcBef>
              <a:spcAft>
                <a:spcPts val="0"/>
              </a:spcAft>
              <a:buClr>
                <a:schemeClr val="dk1"/>
              </a:buClr>
              <a:buSzPts val="1100"/>
              <a:buFont typeface="Arial"/>
              <a:buNone/>
            </a:pPr>
            <a:r>
              <a:rPr lang="en"/>
              <a:t>timer. We still keep the abstraction of having a single pill per drawer.</a:t>
            </a:r>
            <a:endParaRPr/>
          </a:p>
          <a:p>
            <a:pPr indent="0" lvl="0" marL="0" rtl="0" algn="l">
              <a:lnSpc>
                <a:spcPct val="100000"/>
              </a:lnSpc>
              <a:spcBef>
                <a:spcPts val="0"/>
              </a:spcBef>
              <a:spcAft>
                <a:spcPts val="0"/>
              </a:spcAft>
              <a:buClr>
                <a:schemeClr val="dk1"/>
              </a:buClr>
              <a:buSzPts val="1100"/>
              <a:buFont typeface="Arial"/>
              <a:buNone/>
            </a:pPr>
            <a:r>
              <a:rPr lang="en"/>
              <a:t>– Final model (pillbox final): it captures all requirements of the Pill-Box sys-</a:t>
            </a:r>
            <a:endParaRPr/>
          </a:p>
          <a:p>
            <a:pPr indent="0" lvl="0" marL="0" rtl="0" algn="l">
              <a:lnSpc>
                <a:spcPct val="100000"/>
              </a:lnSpc>
              <a:spcBef>
                <a:spcPts val="0"/>
              </a:spcBef>
              <a:spcAft>
                <a:spcPts val="0"/>
              </a:spcAft>
              <a:buClr>
                <a:schemeClr val="dk1"/>
              </a:buClr>
              <a:buSzPts val="1100"/>
              <a:buFont typeface="Arial"/>
              <a:buNone/>
            </a:pPr>
            <a:r>
              <a:rPr lang="en"/>
              <a:t>tem, and it thus specifies multiple pills (and multiple deadlines) per drawer.</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04" name="Google Shape;504;p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0" name="Google Shape;510;p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AsmetaL is the user-facing language to define ASMETA models. Let me introduce AsmetaL by using the </a:t>
            </a:r>
            <a:r>
              <a:rPr lang="en">
                <a:solidFill>
                  <a:schemeClr val="dk1"/>
                </a:solidFill>
              </a:rPr>
              <a:t>ground model (pillbox ground). Let’s define such a model from scratch and introduce little by little all main elements that characterize an ASM model.</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6" name="Google Shape;516;p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2" name="Google Shape;522;p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An ASMETA specification is described in a text file with extension .asm and structured as shown in this listing. It has five main sections… Let’s see it directly within the ASMETA Eclipse Editor.</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0" name="Google Shape;540;p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p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7" name="Google Shape;547;p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We now provide a more detailed look at each part of an ASMETA model. Let’s start from the very beginning, namely from the model name. The first line of the specification contains the specification, which must be the same as the file. In our case the specification name is pillbox_ground and it must be defined in the file pillbox ground.asm.</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
              <a:t>A model without the main rule is called a module. It consists of declarations and definitions of domains, functions, invariants, macro call rules, and it can be imported by other ASMETA models. Note that an ASMETA model (the model that starts with the keyword asm) can be imported as well, except for the initial state and the main rule.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6" name="Google Shape;556;p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A model can import modules by using the file name with its relative or absolute path.</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b="1" lang="en"/>
              <a:t>The StandardLibrary is a user-ready module that defines names for basic domains and functions</a:t>
            </a:r>
            <a:r>
              <a:rPr lang="en"/>
              <a:t>. </a:t>
            </a:r>
            <a:r>
              <a:rPr b="1" lang="en"/>
              <a:t>This library is mandatory to import </a:t>
            </a:r>
            <a:r>
              <a:rPr lang="en"/>
              <a:t>since it includes predefined names for primitive domains (like Boolean, Natural, Integer, etc.) and functions for the main operations over these domains and structured domains (for tuples, sequences, sets, bags, and maps). Other libraries are available as we’ll see.</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p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5" name="Google Shape;565;p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latin typeface="Verdana"/>
                <a:ea typeface="Verdana"/>
                <a:cs typeface="Verdana"/>
                <a:sym typeface="Verdana"/>
              </a:rPr>
              <a:t>In addtion to basic domains from the standard Library, a modeler can introduce other domains. </a:t>
            </a:r>
            <a:endParaRPr/>
          </a:p>
          <a:p>
            <a:pPr indent="0" lvl="0" marL="0" rtl="0" algn="l">
              <a:lnSpc>
                <a:spcPct val="100000"/>
              </a:lnSpc>
              <a:spcBef>
                <a:spcPts val="0"/>
              </a:spcBef>
              <a:spcAft>
                <a:spcPts val="0"/>
              </a:spcAft>
              <a:buSzPts val="1100"/>
              <a:buNone/>
            </a:pPr>
            <a:r>
              <a:rPr lang="en">
                <a:latin typeface="Verdana"/>
                <a:ea typeface="Verdana"/>
                <a:cs typeface="Verdana"/>
                <a:sym typeface="Verdana"/>
              </a:rPr>
              <a:t>User-defined domains take a name and can be: </a:t>
            </a:r>
            <a:endParaRPr/>
          </a:p>
          <a:p>
            <a:pPr indent="0" lvl="0" marL="0" rtl="0" algn="l">
              <a:lnSpc>
                <a:spcPct val="100000"/>
              </a:lnSpc>
              <a:spcBef>
                <a:spcPts val="0"/>
              </a:spcBef>
              <a:spcAft>
                <a:spcPts val="0"/>
              </a:spcAft>
              <a:buSzPts val="1100"/>
              <a:buNone/>
            </a:pPr>
            <a:r>
              <a:t/>
            </a:r>
            <a:endParaRPr>
              <a:latin typeface="Verdana"/>
              <a:ea typeface="Verdana"/>
              <a:cs typeface="Verdana"/>
              <a:sym typeface="Verdana"/>
            </a:endParaRPr>
          </a:p>
          <a:p>
            <a:pPr indent="-298450" lvl="0" marL="457200" rtl="0" algn="l">
              <a:lnSpc>
                <a:spcPct val="100000"/>
              </a:lnSpc>
              <a:spcBef>
                <a:spcPts val="0"/>
              </a:spcBef>
              <a:spcAft>
                <a:spcPts val="0"/>
              </a:spcAft>
              <a:buSzPts val="1100"/>
              <a:buChar char="●"/>
            </a:pPr>
            <a:r>
              <a:rPr b="0" i="0" lang="en" sz="1800" u="none" strike="noStrike">
                <a:latin typeface="Verdana"/>
                <a:ea typeface="Verdana"/>
                <a:cs typeface="Verdana"/>
                <a:sym typeface="Verdana"/>
              </a:rPr>
              <a:t>Enum domains: finite enumeration of elements defined by the user.</a:t>
            </a:r>
            <a:endParaRPr/>
          </a:p>
          <a:p>
            <a:pPr indent="-298450" lvl="0" marL="457200" rtl="0" algn="l">
              <a:lnSpc>
                <a:spcPct val="100000"/>
              </a:lnSpc>
              <a:spcBef>
                <a:spcPts val="0"/>
              </a:spcBef>
              <a:spcAft>
                <a:spcPts val="0"/>
              </a:spcAft>
              <a:buSzPts val="1100"/>
              <a:buChar char="●"/>
            </a:pPr>
            <a:r>
              <a:rPr b="0" i="0" lang="en" sz="1800" u="none" strike="noStrike">
                <a:latin typeface="Verdana"/>
                <a:ea typeface="Verdana"/>
                <a:cs typeface="Verdana"/>
                <a:sym typeface="Verdana"/>
              </a:rPr>
              <a:t>Abstract domains: (non-enumerable) user-defined domain to describe abstract entities of the real word.</a:t>
            </a:r>
            <a:endParaRPr/>
          </a:p>
          <a:p>
            <a:pPr indent="-298450" lvl="0" marL="457200" rtl="0" algn="l">
              <a:lnSpc>
                <a:spcPct val="100000"/>
              </a:lnSpc>
              <a:spcBef>
                <a:spcPts val="0"/>
              </a:spcBef>
              <a:spcAft>
                <a:spcPts val="0"/>
              </a:spcAft>
              <a:buSzPts val="1100"/>
              <a:buChar char="●"/>
            </a:pPr>
            <a:r>
              <a:rPr b="0" i="0" lang="en" sz="1800" u="none" strike="noStrike">
                <a:latin typeface="Verdana"/>
                <a:ea typeface="Verdana"/>
                <a:cs typeface="Verdana"/>
                <a:sym typeface="Verdana"/>
              </a:rPr>
              <a:t>Concrete domains: user-named domain defined as sub-domain of another domain.</a:t>
            </a:r>
            <a:endParaRPr/>
          </a:p>
          <a:p>
            <a:pPr indent="-228600" lvl="0" marL="457200" rtl="0" algn="l">
              <a:lnSpc>
                <a:spcPct val="100000"/>
              </a:lnSpc>
              <a:spcBef>
                <a:spcPts val="0"/>
              </a:spcBef>
              <a:spcAft>
                <a:spcPts val="0"/>
              </a:spcAft>
              <a:buSzPts val="1100"/>
              <a:buNone/>
            </a:pPr>
            <a:r>
              <a:t/>
            </a:r>
            <a:endParaRPr b="0" i="0" sz="1800" u="none" strike="noStrike">
              <a:latin typeface="Verdana"/>
              <a:ea typeface="Verdana"/>
              <a:cs typeface="Verdana"/>
              <a:sym typeface="Verdana"/>
            </a:endParaRPr>
          </a:p>
          <a:p>
            <a:pPr indent="0" lvl="0" marL="158750" rtl="0" algn="l">
              <a:lnSpc>
                <a:spcPct val="100000"/>
              </a:lnSpc>
              <a:spcBef>
                <a:spcPts val="0"/>
              </a:spcBef>
              <a:spcAft>
                <a:spcPts val="0"/>
              </a:spcAft>
              <a:buSzPts val="1100"/>
              <a:buNone/>
            </a:pPr>
            <a:r>
              <a:rPr b="0" i="0" lang="en" sz="1800" u="none" strike="noStrike">
                <a:latin typeface="Verdana"/>
                <a:ea typeface="Verdana"/>
                <a:cs typeface="Verdana"/>
                <a:sym typeface="Verdana"/>
              </a:rPr>
              <a:t>Drawer is an abstract domain representing the drawer objects; such objects</a:t>
            </a:r>
            <a:endParaRPr/>
          </a:p>
          <a:p>
            <a:pPr indent="0" lvl="0" marL="158750" rtl="0" algn="l">
              <a:lnSpc>
                <a:spcPct val="100000"/>
              </a:lnSpc>
              <a:spcBef>
                <a:spcPts val="0"/>
              </a:spcBef>
              <a:spcAft>
                <a:spcPts val="0"/>
              </a:spcAft>
              <a:buSzPts val="1100"/>
              <a:buNone/>
            </a:pPr>
            <a:r>
              <a:rPr b="0" i="0" lang="en" sz="1800" u="none" strike="noStrike">
                <a:latin typeface="Verdana"/>
                <a:ea typeface="Verdana"/>
                <a:cs typeface="Verdana"/>
                <a:sym typeface="Verdana"/>
              </a:rPr>
              <a:t>typically do not have a precise structure and the user further characterizes them</a:t>
            </a:r>
            <a:endParaRPr/>
          </a:p>
          <a:p>
            <a:pPr indent="0" lvl="0" marL="158750" rtl="0" algn="l">
              <a:lnSpc>
                <a:spcPct val="100000"/>
              </a:lnSpc>
              <a:spcBef>
                <a:spcPts val="0"/>
              </a:spcBef>
              <a:spcAft>
                <a:spcPts val="0"/>
              </a:spcAft>
              <a:buSzPts val="1100"/>
              <a:buNone/>
            </a:pPr>
            <a:r>
              <a:rPr b="0" i="0" lang="en" sz="1800" u="none" strike="noStrike">
                <a:latin typeface="Verdana"/>
                <a:ea typeface="Verdana"/>
                <a:cs typeface="Verdana"/>
                <a:sym typeface="Verdana"/>
              </a:rPr>
              <a:t>by introducing functions over them (see next paragraph). LedLights is the enumeration</a:t>
            </a:r>
            <a:endParaRPr/>
          </a:p>
          <a:p>
            <a:pPr indent="0" lvl="0" marL="158750" rtl="0" algn="l">
              <a:lnSpc>
                <a:spcPct val="100000"/>
              </a:lnSpc>
              <a:spcBef>
                <a:spcPts val="0"/>
              </a:spcBef>
              <a:spcAft>
                <a:spcPts val="0"/>
              </a:spcAft>
              <a:buSzPts val="1100"/>
              <a:buNone/>
            </a:pPr>
            <a:r>
              <a:rPr b="0" i="0" lang="en" sz="1800" u="none" strike="noStrike">
                <a:latin typeface="Verdana"/>
                <a:ea typeface="Verdana"/>
                <a:cs typeface="Verdana"/>
                <a:sym typeface="Verdana"/>
              </a:rPr>
              <a:t>for the light status of the LEDs; Drugs is the enumeration of three</a:t>
            </a:r>
            <a:endParaRPr/>
          </a:p>
          <a:p>
            <a:pPr indent="0" lvl="0" marL="158750" rtl="0" algn="l">
              <a:lnSpc>
                <a:spcPct val="100000"/>
              </a:lnSpc>
              <a:spcBef>
                <a:spcPts val="0"/>
              </a:spcBef>
              <a:spcAft>
                <a:spcPts val="0"/>
              </a:spcAft>
              <a:buSzPts val="1100"/>
              <a:buNone/>
            </a:pPr>
            <a:r>
              <a:rPr b="0" i="0" lang="en" sz="1800" u="none" strike="noStrike">
                <a:latin typeface="Verdana"/>
                <a:ea typeface="Verdana"/>
                <a:cs typeface="Verdana"/>
                <a:sym typeface="Verdana"/>
              </a:rPr>
              <a:t>different types of drugs (Tylenol, Aspirine, and Moment).</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p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3" name="Google Shape;573;p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0" i="0" lang="en" sz="1800" u="none" strike="noStrike">
                <a:latin typeface="Verdana"/>
                <a:ea typeface="Verdana"/>
                <a:cs typeface="Verdana"/>
                <a:sym typeface="Verdana"/>
              </a:rPr>
              <a:t>Structured domains: representing structured data (like finite sequences, tuples, sets, and maps) over other domains; examples are the Cartesian Product of two or more domains, and the mathematical Powerset of a domain. </a:t>
            </a:r>
            <a:endParaRPr>
              <a:latin typeface="Verdana"/>
              <a:ea typeface="Verdana"/>
              <a:cs typeface="Verdana"/>
              <a:sym typeface="Verdana"/>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p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0" name="Google Shape;580;p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0" i="0" lang="en" sz="1800" u="none" strike="noStrike">
                <a:latin typeface="Verdana"/>
                <a:ea typeface="Verdana"/>
                <a:cs typeface="Verdana"/>
                <a:sym typeface="Verdana"/>
              </a:rPr>
              <a:t>Basic functions form the basic signature of the machine and are classified into static, which never change during any run of the machine, and dynamic, that may be changed by the environment or by the machine updates. </a:t>
            </a:r>
            <a:endParaRPr/>
          </a:p>
          <a:p>
            <a:pPr indent="-298450" lvl="0" marL="457200" rtl="0" algn="l">
              <a:lnSpc>
                <a:spcPct val="100000"/>
              </a:lnSpc>
              <a:spcBef>
                <a:spcPts val="0"/>
              </a:spcBef>
              <a:spcAft>
                <a:spcPts val="0"/>
              </a:spcAft>
              <a:buSzPts val="1100"/>
              <a:buChar char="●"/>
            </a:pPr>
            <a:r>
              <a:rPr b="0" i="0" lang="en" sz="1800" u="none" strike="noStrike">
                <a:latin typeface="Verdana"/>
                <a:ea typeface="Verdana"/>
                <a:cs typeface="Verdana"/>
                <a:sym typeface="Verdana"/>
              </a:rPr>
              <a:t>Dynamic functions are further divided into monitored, controlled, shared, and out. </a:t>
            </a:r>
            <a:endParaRPr/>
          </a:p>
          <a:p>
            <a:pPr indent="-298450" lvl="0" marL="457200" rtl="0" algn="l">
              <a:lnSpc>
                <a:spcPct val="100000"/>
              </a:lnSpc>
              <a:spcBef>
                <a:spcPts val="0"/>
              </a:spcBef>
              <a:spcAft>
                <a:spcPts val="0"/>
              </a:spcAft>
              <a:buSzPts val="1100"/>
              <a:buChar char="●"/>
            </a:pPr>
            <a:r>
              <a:rPr b="0" i="0" lang="en" sz="1800" u="none" strike="noStrike">
                <a:latin typeface="Verdana"/>
                <a:ea typeface="Verdana"/>
                <a:cs typeface="Verdana"/>
                <a:sym typeface="Verdana"/>
              </a:rPr>
              <a:t>AsmetaL adopts appropriate keywords for declaring all these kinds of functions.</a:t>
            </a:r>
            <a:endParaRPr/>
          </a:p>
          <a:p>
            <a:pPr indent="-228600" lvl="0" marL="457200" rtl="0" algn="l">
              <a:lnSpc>
                <a:spcPct val="100000"/>
              </a:lnSpc>
              <a:spcBef>
                <a:spcPts val="0"/>
              </a:spcBef>
              <a:spcAft>
                <a:spcPts val="0"/>
              </a:spcAft>
              <a:buSzPts val="1100"/>
              <a:buNone/>
            </a:pPr>
            <a:r>
              <a:t/>
            </a:r>
            <a:endParaRPr b="0" i="0" sz="1800" u="none" strike="noStrike">
              <a:latin typeface="Verdana"/>
              <a:ea typeface="Verdana"/>
              <a:cs typeface="Verdana"/>
              <a:sym typeface="Verdana"/>
            </a:endParaRPr>
          </a:p>
          <a:p>
            <a:pPr indent="-298450" lvl="0" marL="457200" rtl="0" algn="l">
              <a:lnSpc>
                <a:spcPct val="100000"/>
              </a:lnSpc>
              <a:spcBef>
                <a:spcPts val="0"/>
              </a:spcBef>
              <a:spcAft>
                <a:spcPts val="0"/>
              </a:spcAft>
              <a:buSzPts val="1100"/>
              <a:buChar char="●"/>
            </a:pPr>
            <a:r>
              <a:rPr b="0" i="0" lang="en" sz="1800" u="none" strike="noStrike">
                <a:solidFill>
                  <a:srgbClr val="000000"/>
                </a:solidFill>
                <a:latin typeface="Verdana"/>
                <a:ea typeface="Verdana"/>
                <a:cs typeface="Verdana"/>
                <a:sym typeface="Verdana"/>
              </a:rPr>
              <a:t>Examples of declarations of static functions are the constants</a:t>
            </a:r>
            <a:r>
              <a:rPr b="0" i="0" lang="en" sz="1800" u="none" strike="noStrike">
                <a:solidFill>
                  <a:srgbClr val="0000FF"/>
                </a:solidFill>
                <a:latin typeface="Verdana"/>
                <a:ea typeface="Verdana"/>
                <a:cs typeface="Verdana"/>
                <a:sym typeface="Verdana"/>
              </a:rPr>
              <a:t> </a:t>
            </a:r>
            <a:r>
              <a:rPr b="0" i="0" lang="en" sz="1800" u="none" strike="noStrike">
                <a:solidFill>
                  <a:srgbClr val="000000"/>
                </a:solidFill>
                <a:latin typeface="Verdana"/>
                <a:ea typeface="Verdana"/>
                <a:cs typeface="Verdana"/>
                <a:sym typeface="Verdana"/>
              </a:rPr>
              <a:t>representing the three drawers (elements of the abstract domain Drawer).</a:t>
            </a:r>
            <a:endParaRPr/>
          </a:p>
          <a:p>
            <a:pPr indent="-298450" lvl="0" marL="457200" rtl="0" algn="l">
              <a:lnSpc>
                <a:spcPct val="100000"/>
              </a:lnSpc>
              <a:spcBef>
                <a:spcPts val="0"/>
              </a:spcBef>
              <a:spcAft>
                <a:spcPts val="0"/>
              </a:spcAft>
              <a:buSzPts val="1100"/>
              <a:buChar char="●"/>
            </a:pPr>
            <a:r>
              <a:rPr b="0" i="0" lang="en" sz="1800" u="none" strike="noStrike">
                <a:latin typeface="Verdana"/>
                <a:ea typeface="Verdana"/>
                <a:cs typeface="Verdana"/>
                <a:sym typeface="Verdana"/>
              </a:rPr>
              <a:t>Examples of declarations of dynamic functions are as follows:…</a:t>
            </a:r>
            <a:endParaRPr/>
          </a:p>
          <a:p>
            <a:pPr indent="-298450" lvl="0" marL="457200" rtl="0" algn="l">
              <a:lnSpc>
                <a:spcPct val="100000"/>
              </a:lnSpc>
              <a:spcBef>
                <a:spcPts val="0"/>
              </a:spcBef>
              <a:spcAft>
                <a:spcPts val="0"/>
              </a:spcAft>
              <a:buSzPts val="1100"/>
              <a:buChar char="●"/>
            </a:pPr>
            <a:r>
              <a:rPr b="0" i="0" lang="en" sz="1800" u="none" strike="noStrike">
                <a:latin typeface="Verdana"/>
                <a:ea typeface="Verdana"/>
                <a:cs typeface="Verdana"/>
                <a:sym typeface="Verdana"/>
              </a:rPr>
              <a:t>Examples of declarations of derived functions are as follows:…</a:t>
            </a:r>
            <a:endParaRPr>
              <a:latin typeface="Verdana"/>
              <a:ea typeface="Verdana"/>
              <a:cs typeface="Verdana"/>
              <a:sym typeface="Verdana"/>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p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8" name="Google Shape;588;p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0" i="0" lang="en" sz="1800" u="none" strike="noStrike">
                <a:latin typeface="Verdana"/>
                <a:ea typeface="Verdana"/>
                <a:cs typeface="Verdana"/>
                <a:sym typeface="Verdana"/>
              </a:rPr>
              <a:t>Once declared, concrete domains, static and derived functions must also be defined explicitly in the definitions section. </a:t>
            </a:r>
            <a:endParaRPr/>
          </a:p>
          <a:p>
            <a:pPr indent="-298450" lvl="0" marL="457200" rtl="0" algn="l">
              <a:lnSpc>
                <a:spcPct val="100000"/>
              </a:lnSpc>
              <a:spcBef>
                <a:spcPts val="0"/>
              </a:spcBef>
              <a:spcAft>
                <a:spcPts val="0"/>
              </a:spcAft>
              <a:buSzPts val="1100"/>
              <a:buChar char="●"/>
            </a:pPr>
            <a:r>
              <a:rPr b="0" i="0" lang="en" sz="1800" u="none" strike="noStrike">
                <a:latin typeface="Verdana"/>
                <a:ea typeface="Verdana"/>
                <a:cs typeface="Verdana"/>
                <a:sym typeface="Verdana"/>
              </a:rPr>
              <a:t>The notation to define a concrete domain is as in the example: Coord</a:t>
            </a:r>
            <a:endParaRPr/>
          </a:p>
          <a:p>
            <a:pPr indent="-298450" lvl="0" marL="457200" rtl="0" algn="l">
              <a:lnSpc>
                <a:spcPct val="100000"/>
              </a:lnSpc>
              <a:spcBef>
                <a:spcPts val="0"/>
              </a:spcBef>
              <a:spcAft>
                <a:spcPts val="0"/>
              </a:spcAft>
              <a:buSzPts val="1100"/>
              <a:buChar char="●"/>
            </a:pPr>
            <a:r>
              <a:rPr lang="en" sz="1800">
                <a:latin typeface="Verdana"/>
                <a:ea typeface="Verdana"/>
                <a:cs typeface="Verdana"/>
                <a:sym typeface="Verdana"/>
              </a:rPr>
              <a:t>For defining, for example, the derived function isOn we exploit the drawerLed controlled function to compute it</a:t>
            </a:r>
            <a:r>
              <a:rPr b="0" i="0" lang="en" sz="1600" u="none" strike="noStrike">
                <a:latin typeface="Verdana"/>
                <a:ea typeface="Verdana"/>
                <a:cs typeface="Verdana"/>
                <a:sym typeface="Verdana"/>
              </a:rPr>
              <a:t>. IsOn is </a:t>
            </a:r>
            <a:r>
              <a:rPr b="0" i="0" lang="en" sz="1800" u="none" strike="noStrike">
                <a:latin typeface="Verdana"/>
                <a:ea typeface="Verdana"/>
                <a:cs typeface="Verdana"/>
                <a:sym typeface="Verdana"/>
              </a:rPr>
              <a:t>used as guard in the transition rules.</a:t>
            </a:r>
            <a:endParaRPr/>
          </a:p>
          <a:p>
            <a:pPr indent="0" lvl="0" marL="158750" rtl="0" algn="l">
              <a:lnSpc>
                <a:spcPct val="100000"/>
              </a:lnSpc>
              <a:spcBef>
                <a:spcPts val="0"/>
              </a:spcBef>
              <a:spcAft>
                <a:spcPts val="0"/>
              </a:spcAft>
              <a:buSzPts val="1100"/>
              <a:buNone/>
            </a:pPr>
            <a:r>
              <a:rPr b="0" i="0" lang="en" sz="1800" u="none" strike="noStrike">
                <a:latin typeface="Verdana"/>
                <a:ea typeface="Verdana"/>
                <a:cs typeface="Verdana"/>
                <a:sym typeface="Verdana"/>
              </a:rPr>
              <a:t>Note that in AsmetaL the name of a variable freely occurring in a rule starts with the prefix $.</a:t>
            </a:r>
            <a:endParaRPr/>
          </a:p>
          <a:p>
            <a:pPr indent="0" lvl="0" marL="158750" rtl="0" algn="l">
              <a:lnSpc>
                <a:spcPct val="100000"/>
              </a:lnSpc>
              <a:spcBef>
                <a:spcPts val="0"/>
              </a:spcBef>
              <a:spcAft>
                <a:spcPts val="0"/>
              </a:spcAft>
              <a:buSzPts val="1100"/>
              <a:buNone/>
            </a:pPr>
            <a:r>
              <a:t/>
            </a:r>
            <a:endParaRPr b="0" i="0" sz="1800" u="none" strike="noStrike">
              <a:latin typeface="Verdana"/>
              <a:ea typeface="Verdana"/>
              <a:cs typeface="Verdana"/>
              <a:sym typeface="Verdana"/>
            </a:endParaRPr>
          </a:p>
          <a:p>
            <a:pPr indent="0" lvl="0" marL="158750" rtl="0" algn="l">
              <a:lnSpc>
                <a:spcPct val="100000"/>
              </a:lnSpc>
              <a:spcBef>
                <a:spcPts val="0"/>
              </a:spcBef>
              <a:spcAft>
                <a:spcPts val="0"/>
              </a:spcAft>
              <a:buSzPts val="1100"/>
              <a:buNone/>
            </a:pPr>
            <a:r>
              <a:t/>
            </a:r>
            <a:endParaRPr b="0" i="0" sz="1800" u="none" strike="noStrike">
              <a:latin typeface="Verdana"/>
              <a:ea typeface="Verdana"/>
              <a:cs typeface="Verdana"/>
              <a:sym typeface="Verdana"/>
            </a:endParaRPr>
          </a:p>
          <a:p>
            <a:pPr indent="0" lvl="0" marL="158750" rtl="0" algn="l">
              <a:lnSpc>
                <a:spcPct val="100000"/>
              </a:lnSpc>
              <a:spcBef>
                <a:spcPts val="0"/>
              </a:spcBef>
              <a:spcAft>
                <a:spcPts val="0"/>
              </a:spcAft>
              <a:buSzPts val="1100"/>
              <a:buNone/>
            </a:pPr>
            <a:r>
              <a:rPr b="0" i="0" lang="en" sz="1800" u="sng" strike="noStrike">
                <a:latin typeface="Verdana"/>
                <a:ea typeface="Verdana"/>
                <a:cs typeface="Verdana"/>
                <a:sym typeface="Verdana"/>
              </a:rPr>
              <a:t>Note that: Per me anche quelle statiche vanno definite. Forse dovremmo dire che nella definizione di statiche non possono comparire quelle dinamiche</a:t>
            </a:r>
            <a:endParaRPr/>
          </a:p>
          <a:p>
            <a:pPr indent="0" lvl="0" marL="158750" rtl="0" algn="l">
              <a:lnSpc>
                <a:spcPct val="100000"/>
              </a:lnSpc>
              <a:spcBef>
                <a:spcPts val="0"/>
              </a:spcBef>
              <a:spcAft>
                <a:spcPts val="0"/>
              </a:spcAft>
              <a:buSzPts val="1100"/>
              <a:buNone/>
            </a:pPr>
            <a:r>
              <a:rPr lang="en" u="sng">
                <a:latin typeface="Verdana"/>
                <a:ea typeface="Verdana"/>
                <a:cs typeface="Verdana"/>
                <a:sym typeface="Verdana"/>
              </a:rPr>
              <a:t>somma($x in integet, $y in integer) = $x + $y</a:t>
            </a:r>
            <a:endParaRPr/>
          </a:p>
          <a:p>
            <a:pPr indent="0" lvl="0" marL="158750" rtl="0" algn="l">
              <a:lnSpc>
                <a:spcPct val="100000"/>
              </a:lnSpc>
              <a:spcBef>
                <a:spcPts val="0"/>
              </a:spcBef>
              <a:spcAft>
                <a:spcPts val="0"/>
              </a:spcAft>
              <a:buSzPts val="1100"/>
              <a:buNone/>
            </a:pPr>
            <a:r>
              <a:t/>
            </a:r>
            <a:endParaRPr u="sng">
              <a:latin typeface="Verdana"/>
              <a:ea typeface="Verdana"/>
              <a:cs typeface="Verdana"/>
              <a:sym typeface="Verdana"/>
            </a:endParaRPr>
          </a:p>
          <a:p>
            <a:pPr indent="0" lvl="0" marL="158750" rtl="0" algn="l">
              <a:lnSpc>
                <a:spcPct val="100000"/>
              </a:lnSpc>
              <a:spcBef>
                <a:spcPts val="0"/>
              </a:spcBef>
              <a:spcAft>
                <a:spcPts val="0"/>
              </a:spcAft>
              <a:buSzPts val="1100"/>
              <a:buNone/>
            </a:pPr>
            <a:r>
              <a:t/>
            </a:r>
            <a:endParaRPr u="sng">
              <a:latin typeface="Verdana"/>
              <a:ea typeface="Verdana"/>
              <a:cs typeface="Verdana"/>
              <a:sym typeface="Verdana"/>
            </a:endParaRPr>
          </a:p>
          <a:p>
            <a:pPr indent="0" lvl="0" marL="158750" rtl="0" algn="l">
              <a:lnSpc>
                <a:spcPct val="100000"/>
              </a:lnSpc>
              <a:spcBef>
                <a:spcPts val="0"/>
              </a:spcBef>
              <a:spcAft>
                <a:spcPts val="0"/>
              </a:spcAft>
              <a:buSzPts val="1100"/>
              <a:buNone/>
            </a:pPr>
            <a:r>
              <a:t/>
            </a:r>
            <a:endParaRPr u="sng">
              <a:latin typeface="Verdana"/>
              <a:ea typeface="Verdana"/>
              <a:cs typeface="Verdana"/>
              <a:sym typeface="Verdana"/>
            </a:endParaRPr>
          </a:p>
          <a:p>
            <a:pPr indent="0" lvl="0" marL="158750" rtl="0" algn="l">
              <a:lnSpc>
                <a:spcPct val="100000"/>
              </a:lnSpc>
              <a:spcBef>
                <a:spcPts val="0"/>
              </a:spcBef>
              <a:spcAft>
                <a:spcPts val="0"/>
              </a:spcAft>
              <a:buSzPts val="1100"/>
              <a:buNone/>
            </a:pPr>
            <a:r>
              <a:t/>
            </a:r>
            <a:endParaRPr u="sng">
              <a:latin typeface="Verdana"/>
              <a:ea typeface="Verdana"/>
              <a:cs typeface="Verdana"/>
              <a:sym typeface="Verdana"/>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p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6" name="Google Shape;596;p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0" i="0" lang="en" sz="1800" u="none" strike="noStrike">
                <a:latin typeface="Verdana"/>
                <a:ea typeface="Verdana"/>
                <a:cs typeface="Verdana"/>
                <a:sym typeface="Verdana"/>
              </a:rPr>
              <a:t>In AsmetaL, the transition rules can be defined after the definition of concrete domains (if any) and functions. </a:t>
            </a:r>
            <a:endParaRPr/>
          </a:p>
          <a:p>
            <a:pPr indent="-298450" lvl="0" marL="457200" rtl="0" algn="l">
              <a:lnSpc>
                <a:spcPct val="100000"/>
              </a:lnSpc>
              <a:spcBef>
                <a:spcPts val="0"/>
              </a:spcBef>
              <a:spcAft>
                <a:spcPts val="0"/>
              </a:spcAft>
              <a:buSzPts val="1100"/>
              <a:buChar char="●"/>
            </a:pPr>
            <a:r>
              <a:rPr b="0" i="0" lang="en" sz="1800" u="none" strike="noStrike">
                <a:latin typeface="Verdana"/>
                <a:ea typeface="Verdana"/>
                <a:cs typeface="Verdana"/>
                <a:sym typeface="Verdana"/>
              </a:rPr>
              <a:t>A rule definition starts with the keywords macro (it is optional) and rule, followed by the name of the rule with the fixed prefix r_, the list of free variables and their typing domains, and the rule body (containing occurrences of the free variables). </a:t>
            </a:r>
            <a:endParaRPr/>
          </a:p>
          <a:p>
            <a:pPr indent="-298450" lvl="0" marL="457200" rtl="0" algn="l">
              <a:lnSpc>
                <a:spcPct val="100000"/>
              </a:lnSpc>
              <a:spcBef>
                <a:spcPts val="0"/>
              </a:spcBef>
              <a:spcAft>
                <a:spcPts val="0"/>
              </a:spcAft>
              <a:buSzPts val="1100"/>
              <a:buChar char="●"/>
            </a:pPr>
            <a:r>
              <a:rPr b="0" i="0" lang="en" sz="1800" u="none" strike="noStrike">
                <a:latin typeface="Verdana"/>
                <a:ea typeface="Verdana"/>
                <a:cs typeface="Verdana"/>
                <a:sym typeface="Verdana"/>
              </a:rPr>
              <a:t>As an example of rule definition, consider the rule r_reset that uses a </a:t>
            </a:r>
            <a:r>
              <a:rPr b="1" i="0" lang="en" sz="1800" u="none" strike="noStrike">
                <a:latin typeface="Verdana"/>
                <a:ea typeface="Verdana"/>
                <a:cs typeface="Verdana"/>
                <a:sym typeface="Verdana"/>
              </a:rPr>
              <a:t>par rule </a:t>
            </a:r>
            <a:r>
              <a:rPr b="0" i="0" lang="en" sz="1800" u="none" strike="noStrike">
                <a:latin typeface="Verdana"/>
                <a:ea typeface="Verdana"/>
                <a:cs typeface="Verdana"/>
                <a:sym typeface="Verdana"/>
              </a:rPr>
              <a:t>to reset the status of a given drawer (in parallel it sets the led to OFF and isPillTobeTaken to false): …</a:t>
            </a:r>
            <a:endParaRPr>
              <a:latin typeface="Verdana"/>
              <a:ea typeface="Verdana"/>
              <a:cs typeface="Verdana"/>
              <a:sym typeface="Verdana"/>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p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5" name="Google Shape;605;p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69850" lvl="0" marL="0" marR="0" rtl="0" algn="l">
              <a:lnSpc>
                <a:spcPct val="100000"/>
              </a:lnSpc>
              <a:spcBef>
                <a:spcPts val="0"/>
              </a:spcBef>
              <a:spcAft>
                <a:spcPts val="0"/>
              </a:spcAft>
              <a:buSzPts val="1100"/>
              <a:buChar char="●"/>
            </a:pPr>
            <a:r>
              <a:rPr lang="en" sz="1800">
                <a:solidFill>
                  <a:srgbClr val="3F7F5F"/>
                </a:solidFill>
                <a:highlight>
                  <a:srgbClr val="FFFFFF"/>
                </a:highlight>
                <a:latin typeface="Consolas"/>
                <a:ea typeface="Consolas"/>
                <a:cs typeface="Consolas"/>
                <a:sym typeface="Consolas"/>
              </a:rPr>
              <a:t>// Non-determinism: Only a single RedLight is to be on at a time, so choose randomly the order</a:t>
            </a:r>
            <a:r>
              <a:rPr lang="en" sz="1800">
                <a:solidFill>
                  <a:srgbClr val="000000"/>
                </a:solidFill>
                <a:highlight>
                  <a:srgbClr val="FFFFFF"/>
                </a:highlight>
                <a:latin typeface="Consolas"/>
                <a:ea typeface="Consolas"/>
                <a:cs typeface="Consolas"/>
                <a:sym typeface="Consolas"/>
              </a:rPr>
              <a:t> </a:t>
            </a:r>
            <a:r>
              <a:rPr lang="en" sz="1800">
                <a:solidFill>
                  <a:srgbClr val="3F7F5F"/>
                </a:solidFill>
                <a:highlight>
                  <a:srgbClr val="FFFFFF"/>
                </a:highlight>
                <a:latin typeface="Consolas"/>
                <a:ea typeface="Consolas"/>
                <a:cs typeface="Consolas"/>
                <a:sym typeface="Consolas"/>
              </a:rPr>
              <a:t>of the pills</a:t>
            </a:r>
            <a:endParaRPr sz="1800">
              <a:solidFill>
                <a:srgbClr val="000000"/>
              </a:solidFill>
              <a:highlight>
                <a:srgbClr val="FFFFFF"/>
              </a:highlight>
              <a:latin typeface="Consolas"/>
              <a:ea typeface="Consolas"/>
              <a:cs typeface="Consolas"/>
              <a:sym typeface="Consolas"/>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p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3" name="Google Shape;613;p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0" i="0" lang="en" sz="1800" u="none" strike="noStrike">
                <a:latin typeface="Verdana"/>
                <a:ea typeface="Verdana"/>
                <a:cs typeface="Verdana"/>
                <a:sym typeface="Verdana"/>
              </a:rPr>
              <a:t>Invariants allow users to specify first-order logic formulas that must be true in each computational state during model execution.</a:t>
            </a:r>
            <a:endParaRPr/>
          </a:p>
          <a:p>
            <a:pPr indent="-298450" lvl="0" marL="457200" rtl="0" algn="l">
              <a:lnSpc>
                <a:spcPct val="100000"/>
              </a:lnSpc>
              <a:spcBef>
                <a:spcPts val="0"/>
              </a:spcBef>
              <a:spcAft>
                <a:spcPts val="0"/>
              </a:spcAft>
              <a:buSzPts val="1100"/>
              <a:buChar char="●"/>
            </a:pPr>
            <a:r>
              <a:rPr b="0" i="0" lang="en" sz="1800" u="none" strike="noStrike">
                <a:latin typeface="Verdana"/>
                <a:ea typeface="Verdana"/>
                <a:cs typeface="Verdana"/>
                <a:sym typeface="Verdana"/>
              </a:rPr>
              <a:t>In AsmetaL, invariants are defined after rule definitions but precede the main rule definition</a:t>
            </a:r>
            <a:endParaRPr/>
          </a:p>
          <a:p>
            <a:pPr indent="-298450" lvl="0" marL="457200" rtl="0" algn="l">
              <a:lnSpc>
                <a:spcPct val="100000"/>
              </a:lnSpc>
              <a:spcBef>
                <a:spcPts val="0"/>
              </a:spcBef>
              <a:spcAft>
                <a:spcPts val="0"/>
              </a:spcAft>
              <a:buSzPts val="1100"/>
              <a:buChar char="●"/>
            </a:pPr>
            <a:r>
              <a:rPr b="0" i="0" lang="en" sz="1800" u="none" strike="noStrike">
                <a:latin typeface="Verdana"/>
                <a:ea typeface="Verdana"/>
                <a:cs typeface="Verdana"/>
                <a:sym typeface="Verdana"/>
              </a:rPr>
              <a:t>Computation Tree Logic (CTL) and Linear Temporal Logic (LTL) properties can be defined as well, but this is later explained with the model verification technique</a:t>
            </a:r>
            <a:endParaRPr>
              <a:latin typeface="Verdana"/>
              <a:ea typeface="Verdana"/>
              <a:cs typeface="Verdana"/>
              <a:sym typeface="Verdana"/>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p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2" name="Google Shape;622;p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0" i="0" lang="en" sz="1800" u="none" strike="noStrike">
                <a:latin typeface="Verdana"/>
                <a:ea typeface="Verdana"/>
                <a:cs typeface="Verdana"/>
                <a:sym typeface="Verdana"/>
              </a:rPr>
              <a:t>Its definition follows those of invariants and properties, and has no formal parameters (its arity is 0)</a:t>
            </a:r>
            <a:endParaRPr/>
          </a:p>
          <a:p>
            <a:pPr indent="-298450" lvl="0" marL="457200" rtl="0" algn="l">
              <a:lnSpc>
                <a:spcPct val="100000"/>
              </a:lnSpc>
              <a:spcBef>
                <a:spcPts val="0"/>
              </a:spcBef>
              <a:spcAft>
                <a:spcPts val="0"/>
              </a:spcAft>
              <a:buSzPts val="1100"/>
              <a:buChar char="●"/>
            </a:pPr>
            <a:r>
              <a:rPr b="0" i="0" lang="en" sz="1800" u="none" strike="noStrike">
                <a:latin typeface="Verdana"/>
                <a:ea typeface="Verdana"/>
                <a:cs typeface="Verdana"/>
                <a:sym typeface="Verdana"/>
              </a:rPr>
              <a:t>The main rule of the Pillbox ground is in charge of simultaneously (i) choosing one drawer with a pill to take (if any) and (ii) managing the state of the other drawers.</a:t>
            </a:r>
            <a:endParaRPr/>
          </a:p>
          <a:p>
            <a:pPr indent="-298450" lvl="0" marL="457200" rtl="0" algn="l">
              <a:lnSpc>
                <a:spcPct val="100000"/>
              </a:lnSpc>
              <a:spcBef>
                <a:spcPts val="0"/>
              </a:spcBef>
              <a:spcAft>
                <a:spcPts val="0"/>
              </a:spcAft>
              <a:buSzPts val="1100"/>
              <a:buChar char="●"/>
            </a:pPr>
            <a:r>
              <a:rPr b="0" i="0" lang="en" sz="1800" u="none" strike="noStrike">
                <a:solidFill>
                  <a:srgbClr val="000000"/>
                </a:solidFill>
                <a:latin typeface="Verdana"/>
                <a:ea typeface="Verdana"/>
                <a:cs typeface="Verdana"/>
                <a:sym typeface="Verdana"/>
              </a:rPr>
              <a:t>Once defined, a named rule can be invoked (like in structured programming) within the rule body of another rule by using the rule name followed by the list of actual arguments (if any)</a:t>
            </a:r>
            <a:r>
              <a:rPr b="0" i="0" lang="en" sz="1800" u="none" strike="noStrike">
                <a:solidFill>
                  <a:srgbClr val="0000FF"/>
                </a:solidFill>
                <a:latin typeface="Verdana"/>
                <a:ea typeface="Verdana"/>
                <a:cs typeface="Verdana"/>
                <a:sym typeface="Verdana"/>
              </a:rPr>
              <a:t> </a:t>
            </a:r>
            <a:r>
              <a:rPr b="0" i="0" lang="en" sz="1800" u="none" strike="noStrike">
                <a:solidFill>
                  <a:srgbClr val="000000"/>
                </a:solidFill>
                <a:latin typeface="Verdana"/>
                <a:ea typeface="Verdana"/>
                <a:cs typeface="Verdana"/>
                <a:sym typeface="Verdana"/>
              </a:rPr>
              <a:t>surrounded within square brackets (e.g., r reset[$drawer]). When the rule is invoked, it is expanded by replacing every variable freely occurring within the rule body with the actual argument of the invocation (the association is positional).</a:t>
            </a:r>
            <a:endParaRPr>
              <a:latin typeface="Verdana"/>
              <a:ea typeface="Verdana"/>
              <a:cs typeface="Verdana"/>
              <a:sym typeface="Verdana"/>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p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1" name="Google Shape;631;p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sz="3200"/>
              <a:t>At the end, in the initialization section, we can insert a default initialization of controlled functions</a:t>
            </a:r>
            <a:endParaRPr b="0" i="0" sz="1800" u="none" strike="noStrike">
              <a:latin typeface="Verdana"/>
              <a:ea typeface="Verdana"/>
              <a:cs typeface="Verdana"/>
              <a:sym typeface="Verdana"/>
            </a:endParaRPr>
          </a:p>
          <a:p>
            <a:pPr indent="-298450" lvl="0" marL="457200" rtl="0" algn="l">
              <a:lnSpc>
                <a:spcPct val="100000"/>
              </a:lnSpc>
              <a:spcBef>
                <a:spcPts val="0"/>
              </a:spcBef>
              <a:spcAft>
                <a:spcPts val="0"/>
              </a:spcAft>
              <a:buSzPts val="1100"/>
              <a:buChar char="●"/>
            </a:pPr>
            <a:r>
              <a:rPr b="0" i="0" lang="en" sz="1800" u="none" strike="noStrike">
                <a:latin typeface="Verdana"/>
                <a:ea typeface="Verdana"/>
                <a:cs typeface="Verdana"/>
                <a:sym typeface="Verdana"/>
              </a:rPr>
              <a:t>An ASMETA model may contain the initialization of controlled functions to the value that they must assume when the execution of the model starts.</a:t>
            </a:r>
            <a:endParaRPr/>
          </a:p>
          <a:p>
            <a:pPr indent="-298450" lvl="0" marL="457200" rtl="0" algn="l">
              <a:lnSpc>
                <a:spcPct val="100000"/>
              </a:lnSpc>
              <a:spcBef>
                <a:spcPts val="0"/>
              </a:spcBef>
              <a:spcAft>
                <a:spcPts val="0"/>
              </a:spcAft>
              <a:buSzPts val="1100"/>
              <a:buChar char="●"/>
            </a:pPr>
            <a:r>
              <a:rPr b="0" i="0" lang="en" sz="1800" u="none" strike="noStrike">
                <a:latin typeface="Verdana"/>
                <a:ea typeface="Verdana"/>
                <a:cs typeface="Verdana"/>
                <a:sym typeface="Verdana"/>
              </a:rPr>
              <a:t>The syntax and grammar rules to assign an initial value to a controlled function is the same for defining static/derived functions.</a:t>
            </a:r>
            <a:endParaRPr/>
          </a:p>
          <a:p>
            <a:pPr indent="-298450" lvl="0" marL="457200" rtl="0" algn="l">
              <a:lnSpc>
                <a:spcPct val="100000"/>
              </a:lnSpc>
              <a:spcBef>
                <a:spcPts val="0"/>
              </a:spcBef>
              <a:spcAft>
                <a:spcPts val="0"/>
              </a:spcAft>
              <a:buSzPts val="1100"/>
              <a:buChar char="●"/>
            </a:pPr>
            <a:r>
              <a:rPr b="0" i="0" lang="en" sz="1800" u="none" strike="noStrike">
                <a:latin typeface="Verdana"/>
                <a:ea typeface="Verdana"/>
                <a:cs typeface="Verdana"/>
                <a:sym typeface="Verdana"/>
              </a:rPr>
              <a:t>: read “colon”</a:t>
            </a:r>
            <a:endParaRPr/>
          </a:p>
          <a:p>
            <a:pPr indent="-298450" lvl="0" marL="457200" rtl="0" algn="l">
              <a:lnSpc>
                <a:spcPct val="100000"/>
              </a:lnSpc>
              <a:spcBef>
                <a:spcPts val="0"/>
              </a:spcBef>
              <a:spcAft>
                <a:spcPts val="0"/>
              </a:spcAft>
              <a:buSzPts val="1100"/>
              <a:buChar char="●"/>
            </a:pPr>
            <a:r>
              <a:rPr b="0" i="0" lang="en" sz="1800" u="none" strike="noStrike">
                <a:latin typeface="Verdana"/>
                <a:ea typeface="Verdana"/>
                <a:cs typeface="Verdana"/>
                <a:sym typeface="Verdana"/>
              </a:rPr>
              <a:t>We can define more than one init state, but the one used for execution is that with the keyword default.</a:t>
            </a:r>
            <a:endParaRPr>
              <a:latin typeface="Verdana"/>
              <a:ea typeface="Verdana"/>
              <a:cs typeface="Verdana"/>
              <a:sym typeface="Verdana"/>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p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9" name="Google Shape;639;p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 name="Google Shape;14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p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7" name="Google Shape;647;p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This work was supported in part by project SERICS (PE00000014) under the NRRP MUR program funded by the EU - NGEU. Views and opinions expressed are however those of the authors only and do not necessarily reflect those of the European Union or the Italian MUR. Neither the European Union nor the Italian MUR can be held responsible for them.</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p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5" name="Google Shape;655;p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Elvinia</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6" name="Google Shape;66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p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a:latin typeface="Arial"/>
                <a:ea typeface="Arial"/>
                <a:cs typeface="Arial"/>
                <a:sym typeface="Arial"/>
              </a:rPr>
              <a:t>Simulation is the first validation activity usually performed to check an AS-</a:t>
            </a:r>
            <a:br>
              <a:rPr lang="en"/>
            </a:br>
            <a:r>
              <a:rPr b="0" i="0" lang="en">
                <a:latin typeface="Arial"/>
                <a:ea typeface="Arial"/>
                <a:cs typeface="Arial"/>
                <a:sym typeface="Arial"/>
              </a:rPr>
              <a:t>META model’s behavior during its developmen</a:t>
            </a:r>
            <a:endParaRPr/>
          </a:p>
          <a:p>
            <a:pPr indent="0" lvl="0" marL="0" rtl="0" algn="l">
              <a:lnSpc>
                <a:spcPct val="100000"/>
              </a:lnSpc>
              <a:spcBef>
                <a:spcPts val="0"/>
              </a:spcBef>
              <a:spcAft>
                <a:spcPts val="0"/>
              </a:spcAft>
              <a:buSzPts val="1100"/>
              <a:buNone/>
            </a:pPr>
            <a:r>
              <a:t/>
            </a:r>
            <a:endParaRPr/>
          </a:p>
        </p:txBody>
      </p:sp>
      <p:sp>
        <p:nvSpPr>
          <p:cNvPr id="672" name="Google Shape;672;p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p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Update set empty -&gt; no functions have been updated</a:t>
            </a:r>
            <a:endParaRPr/>
          </a:p>
          <a:p>
            <a:pPr indent="0" lvl="0" marL="0" rtl="0" algn="l">
              <a:lnSpc>
                <a:spcPct val="100000"/>
              </a:lnSpc>
              <a:spcBef>
                <a:spcPts val="0"/>
              </a:spcBef>
              <a:spcAft>
                <a:spcPts val="0"/>
              </a:spcAft>
              <a:buSzPts val="1100"/>
              <a:buNone/>
            </a:pPr>
            <a:r>
              <a:rPr lang="en"/>
              <a:t>Update set is trivial -&gt; no function has changed its value</a:t>
            </a:r>
            <a:endParaRPr/>
          </a:p>
        </p:txBody>
      </p:sp>
      <p:sp>
        <p:nvSpPr>
          <p:cNvPr id="678" name="Google Shape;678;p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p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7" name="Google Shape;687;p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
              <a:t>When running the simulation the simulator performs two actions:</a:t>
            </a:r>
            <a:endParaRPr/>
          </a:p>
          <a:p>
            <a:pPr indent="-298450" lvl="0" marL="457200" marR="0" rtl="0" algn="l">
              <a:lnSpc>
                <a:spcPct val="100000"/>
              </a:lnSpc>
              <a:spcBef>
                <a:spcPts val="0"/>
              </a:spcBef>
              <a:spcAft>
                <a:spcPts val="0"/>
              </a:spcAft>
              <a:buClr>
                <a:srgbClr val="000000"/>
              </a:buClr>
              <a:buSzPts val="1100"/>
              <a:buFont typeface="Arial"/>
              <a:buChar char="●"/>
            </a:pPr>
            <a:r>
              <a:rPr lang="en"/>
              <a:t>Aximo checker</a:t>
            </a:r>
            <a:endParaRPr/>
          </a:p>
          <a:p>
            <a:pPr indent="-298450" lvl="0" marL="457200" marR="0" rtl="0" algn="l">
              <a:lnSpc>
                <a:spcPct val="100000"/>
              </a:lnSpc>
              <a:spcBef>
                <a:spcPts val="0"/>
              </a:spcBef>
              <a:spcAft>
                <a:spcPts val="0"/>
              </a:spcAft>
              <a:buClr>
                <a:srgbClr val="000000"/>
              </a:buClr>
              <a:buSzPts val="1100"/>
              <a:buFont typeface="Arial"/>
              <a:buChar char="●"/>
            </a:pPr>
            <a:r>
              <a:rPr lang="en"/>
              <a:t>Consistent updates checking</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p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3" name="Google Shape;693;p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
              <a:t>When we run the simulation we can choose betwee two simulation type:</a:t>
            </a:r>
            <a:endParaRPr/>
          </a:p>
          <a:p>
            <a:pPr indent="-298450" lvl="0" marL="457200" marR="0" rtl="0" algn="l">
              <a:lnSpc>
                <a:spcPct val="100000"/>
              </a:lnSpc>
              <a:spcBef>
                <a:spcPts val="0"/>
              </a:spcBef>
              <a:spcAft>
                <a:spcPts val="0"/>
              </a:spcAft>
              <a:buClr>
                <a:srgbClr val="000000"/>
              </a:buClr>
              <a:buSzPts val="1100"/>
              <a:buFont typeface="Arial"/>
              <a:buChar char="●"/>
            </a:pPr>
            <a:r>
              <a:rPr lang="en"/>
              <a:t>Random and interactive</a:t>
            </a:r>
            <a:endParaRPr/>
          </a:p>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p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1" name="Google Shape;701;p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en"/>
              <a:t>Here we have an example of the output of the AsmetaS tool using random simulation.</a:t>
            </a:r>
            <a:endParaRPr/>
          </a:p>
          <a:p>
            <a:pPr indent="0" lvl="0" marL="0" marR="0" rtl="0" algn="l">
              <a:lnSpc>
                <a:spcPct val="100000"/>
              </a:lnSpc>
              <a:spcBef>
                <a:spcPts val="0"/>
              </a:spcBef>
              <a:spcAft>
                <a:spcPts val="0"/>
              </a:spcAft>
              <a:buClr>
                <a:schemeClr val="dk1"/>
              </a:buClr>
              <a:buSzPts val="1100"/>
              <a:buFont typeface="Arial"/>
              <a:buNone/>
            </a:pPr>
            <a:r>
              <a:t/>
            </a:r>
            <a:endParaRPr/>
          </a:p>
          <a:p>
            <a:pPr indent="0" lvl="0" marL="0" marR="0" rtl="0" algn="l">
              <a:lnSpc>
                <a:spcPct val="100000"/>
              </a:lnSpc>
              <a:spcBef>
                <a:spcPts val="0"/>
              </a:spcBef>
              <a:spcAft>
                <a:spcPts val="0"/>
              </a:spcAft>
              <a:buClr>
                <a:schemeClr val="dk1"/>
              </a:buClr>
              <a:buSzPts val="1100"/>
              <a:buFont typeface="Arial"/>
              <a:buNone/>
            </a:pPr>
            <a:r>
              <a:rPr lang="en"/>
              <a:t>In this case, the random simulation selects that pill in drawer 3 hit the deadline (</a:t>
            </a:r>
            <a:r>
              <a:rPr lang="en" sz="1100">
                <a:solidFill>
                  <a:srgbClr val="3F3F3F"/>
                </a:solidFill>
                <a:latin typeface="Courier New"/>
                <a:ea typeface="Courier New"/>
                <a:cs typeface="Courier New"/>
                <a:sym typeface="Courier New"/>
              </a:rPr>
              <a:t>pillDeadlineHit(drawer3)=true)</a:t>
            </a:r>
            <a:r>
              <a:rPr lang="en"/>
              <a:t>, </a:t>
            </a:r>
            <a:endParaRPr/>
          </a:p>
          <a:p>
            <a:pPr indent="0" lvl="0" marL="0" marR="0" rtl="0" algn="l">
              <a:lnSpc>
                <a:spcPct val="100000"/>
              </a:lnSpc>
              <a:spcBef>
                <a:spcPts val="0"/>
              </a:spcBef>
              <a:spcAft>
                <a:spcPts val="0"/>
              </a:spcAft>
              <a:buClr>
                <a:schemeClr val="dk1"/>
              </a:buClr>
              <a:buSzPts val="1100"/>
              <a:buFont typeface="Arial"/>
              <a:buNone/>
            </a:pPr>
            <a:r>
              <a:rPr lang="en"/>
              <a:t>then in the next state we can notice that the controlled function that pill in drawer 3 has to be taken is set to true.</a:t>
            </a:r>
            <a:endParaRPr/>
          </a:p>
          <a:p>
            <a:pPr indent="0" lvl="0" marL="0" marR="0" rtl="0" algn="l">
              <a:lnSpc>
                <a:spcPct val="100000"/>
              </a:lnSpc>
              <a:spcBef>
                <a:spcPts val="0"/>
              </a:spcBef>
              <a:spcAft>
                <a:spcPts val="0"/>
              </a:spcAft>
              <a:buClr>
                <a:schemeClr val="dk1"/>
              </a:buClr>
              <a:buSzPts val="1100"/>
              <a:buFont typeface="Arial"/>
              <a:buNone/>
            </a:pPr>
            <a:r>
              <a:rPr lang="en"/>
              <a:t>And next the led of drawer 3 is turned on.</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
              <a:t>Since in random simulation the simulator automatically choose a value from those possible, </a:t>
            </a:r>
            <a:endParaRPr/>
          </a:p>
          <a:p>
            <a:pPr indent="0" lvl="0" marL="0" rtl="0" algn="l">
              <a:lnSpc>
                <a:spcPct val="100000"/>
              </a:lnSpc>
              <a:spcBef>
                <a:spcPts val="0"/>
              </a:spcBef>
              <a:spcAft>
                <a:spcPts val="0"/>
              </a:spcAft>
              <a:buClr>
                <a:schemeClr val="dk1"/>
              </a:buClr>
              <a:buSzPts val="1100"/>
              <a:buFont typeface="Arial"/>
              <a:buNone/>
            </a:pPr>
            <a:r>
              <a:rPr lang="en"/>
              <a:t>every time you could get a different simulation and there is no possibility to interfer with it.</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p9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7" name="Google Shape;707;p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en"/>
              <a:t>Here we have an example of the output of the AsmetaS tool using random simulation.</a:t>
            </a:r>
            <a:endParaRPr/>
          </a:p>
          <a:p>
            <a:pPr indent="0" lvl="0" marL="0" marR="0" rtl="0" algn="l">
              <a:lnSpc>
                <a:spcPct val="100000"/>
              </a:lnSpc>
              <a:spcBef>
                <a:spcPts val="0"/>
              </a:spcBef>
              <a:spcAft>
                <a:spcPts val="0"/>
              </a:spcAft>
              <a:buClr>
                <a:schemeClr val="dk1"/>
              </a:buClr>
              <a:buSzPts val="1100"/>
              <a:buFont typeface="Arial"/>
              <a:buNone/>
            </a:pPr>
            <a:r>
              <a:t/>
            </a:r>
            <a:endParaRPr/>
          </a:p>
          <a:p>
            <a:pPr indent="0" lvl="0" marL="0" marR="0" rtl="0" algn="l">
              <a:lnSpc>
                <a:spcPct val="100000"/>
              </a:lnSpc>
              <a:spcBef>
                <a:spcPts val="0"/>
              </a:spcBef>
              <a:spcAft>
                <a:spcPts val="0"/>
              </a:spcAft>
              <a:buClr>
                <a:schemeClr val="dk1"/>
              </a:buClr>
              <a:buSzPts val="1100"/>
              <a:buFont typeface="Arial"/>
              <a:buNone/>
            </a:pPr>
            <a:r>
              <a:rPr lang="en"/>
              <a:t>In this case, the random simulation selects that pill in drawer 3 hit the deadline (</a:t>
            </a:r>
            <a:r>
              <a:rPr lang="en" sz="1100">
                <a:solidFill>
                  <a:srgbClr val="3F3F3F"/>
                </a:solidFill>
                <a:latin typeface="Courier New"/>
                <a:ea typeface="Courier New"/>
                <a:cs typeface="Courier New"/>
                <a:sym typeface="Courier New"/>
              </a:rPr>
              <a:t>pillDeadlineHit(drawer3)=true)</a:t>
            </a:r>
            <a:r>
              <a:rPr lang="en"/>
              <a:t>, </a:t>
            </a:r>
            <a:endParaRPr/>
          </a:p>
          <a:p>
            <a:pPr indent="0" lvl="0" marL="0" marR="0" rtl="0" algn="l">
              <a:lnSpc>
                <a:spcPct val="100000"/>
              </a:lnSpc>
              <a:spcBef>
                <a:spcPts val="0"/>
              </a:spcBef>
              <a:spcAft>
                <a:spcPts val="0"/>
              </a:spcAft>
              <a:buClr>
                <a:schemeClr val="dk1"/>
              </a:buClr>
              <a:buSzPts val="1100"/>
              <a:buFont typeface="Arial"/>
              <a:buNone/>
            </a:pPr>
            <a:r>
              <a:rPr lang="en"/>
              <a:t>then in the next state we can notice that the controlled function that pill in drawer 3 has to be taken is set to true.</a:t>
            </a:r>
            <a:endParaRPr/>
          </a:p>
          <a:p>
            <a:pPr indent="0" lvl="0" marL="0" marR="0" rtl="0" algn="l">
              <a:lnSpc>
                <a:spcPct val="100000"/>
              </a:lnSpc>
              <a:spcBef>
                <a:spcPts val="0"/>
              </a:spcBef>
              <a:spcAft>
                <a:spcPts val="0"/>
              </a:spcAft>
              <a:buClr>
                <a:schemeClr val="dk1"/>
              </a:buClr>
              <a:buSzPts val="1100"/>
              <a:buFont typeface="Arial"/>
              <a:buNone/>
            </a:pPr>
            <a:r>
              <a:rPr lang="en"/>
              <a:t>And in the update set of state 1 the led of drawer 3 is turned on.</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
              <a:t>Since in random simulation the simulator automatically choose a value from those possible, </a:t>
            </a:r>
            <a:endParaRPr/>
          </a:p>
          <a:p>
            <a:pPr indent="0" lvl="0" marL="0" rtl="0" algn="l">
              <a:lnSpc>
                <a:spcPct val="100000"/>
              </a:lnSpc>
              <a:spcBef>
                <a:spcPts val="0"/>
              </a:spcBef>
              <a:spcAft>
                <a:spcPts val="0"/>
              </a:spcAft>
              <a:buClr>
                <a:schemeClr val="dk1"/>
              </a:buClr>
              <a:buSzPts val="1100"/>
              <a:buFont typeface="Arial"/>
              <a:buNone/>
            </a:pPr>
            <a:r>
              <a:rPr lang="en"/>
              <a:t>every time you could get a different simulation and there is no possibility to interfer with it.</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p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3" name="Google Shape;713;p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
              <a:t>Let’s now randomly simulate the specification and compare the result with the closest person to you.</a:t>
            </a:r>
            <a:endParaRPr/>
          </a:p>
          <a:p>
            <a:pPr indent="-228600" lvl="0" marL="457200" marR="0" rtl="0" algn="l">
              <a:lnSpc>
                <a:spcPct val="100000"/>
              </a:lnSpc>
              <a:spcBef>
                <a:spcPts val="0"/>
              </a:spcBef>
              <a:spcAft>
                <a:spcPts val="0"/>
              </a:spcAft>
              <a:buClr>
                <a:srgbClr val="000000"/>
              </a:buClr>
              <a:buSzPts val="1100"/>
              <a:buFont typeface="Arial"/>
              <a:buNone/>
            </a:pPr>
            <a:r>
              <a:t/>
            </a:r>
            <a:endParaRPr/>
          </a:p>
          <a:p>
            <a:pPr indent="0" lvl="0" marL="158750" rtl="0" algn="l">
              <a:lnSpc>
                <a:spcPct val="100000"/>
              </a:lnSpc>
              <a:spcBef>
                <a:spcPts val="0"/>
              </a:spcBef>
              <a:spcAft>
                <a:spcPts val="0"/>
              </a:spcAft>
              <a:buSzPts val="1100"/>
              <a:buNone/>
            </a:pPr>
            <a:r>
              <a:rPr lang="en"/>
              <a:t>In most of the cases you got different results, and this is because each time the simulator randomly choses one of the possible values</a:t>
            </a:r>
            <a:endParaRPr/>
          </a:p>
          <a:p>
            <a:pPr indent="0" lvl="0" marL="158750" rtl="0" algn="l">
              <a:lnSpc>
                <a:spcPct val="100000"/>
              </a:lnSpc>
              <a:spcBef>
                <a:spcPts val="0"/>
              </a:spcBef>
              <a:spcAft>
                <a:spcPts val="0"/>
              </a:spcAft>
              <a:buSzPts val="1100"/>
              <a:buNone/>
            </a:pPr>
            <a:r>
              <a:t/>
            </a:r>
            <a:endParaRPr/>
          </a:p>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f212c166f4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 name="Google Shape;170;g2f212c166f4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p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To demonstrate the interactive simulation we define the followin scenario</a:t>
            </a:r>
            <a:endParaRPr/>
          </a:p>
        </p:txBody>
      </p:sp>
      <p:sp>
        <p:nvSpPr>
          <p:cNvPr id="725" name="Google Shape;725;p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g2f115a0fc9b_2_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1" name="Google Shape;731;g2f115a0fc9b_2_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
              <a:t>The pill in drawer 1 hits the deadline</a:t>
            </a:r>
            <a:endParaRPr/>
          </a:p>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p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8" name="Google Shape;738;p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
              <a:t>the pill becomes to be taken </a:t>
            </a:r>
            <a:endParaRPr/>
          </a:p>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3" name="Shape 743"/>
        <p:cNvGrpSpPr/>
        <p:nvPr/>
      </p:nvGrpSpPr>
      <p:grpSpPr>
        <a:xfrm>
          <a:off x="0" y="0"/>
          <a:ext cx="0" cy="0"/>
          <a:chOff x="0" y="0"/>
          <a:chExt cx="0" cy="0"/>
        </a:xfrm>
      </p:grpSpPr>
      <p:sp>
        <p:nvSpPr>
          <p:cNvPr id="744" name="Google Shape;744;p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5" name="Google Shape;745;p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
              <a:t>the pill becomes to be taken and no more pills hit the deadline </a:t>
            </a:r>
            <a:endParaRPr/>
          </a:p>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g2f115a0fc9b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2" name="Google Shape;752;g2f115a0fc9b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
              <a:t>the led becomes ON</a:t>
            </a:r>
            <a:endParaRPr/>
          </a:p>
          <a:p>
            <a:pPr indent="-298450" lvl="0" marL="457200" marR="0" rtl="0" algn="l">
              <a:lnSpc>
                <a:spcPct val="100000"/>
              </a:lnSpc>
              <a:spcBef>
                <a:spcPts val="0"/>
              </a:spcBef>
              <a:spcAft>
                <a:spcPts val="0"/>
              </a:spcAft>
              <a:buClr>
                <a:srgbClr val="000000"/>
              </a:buClr>
              <a:buSzPts val="1100"/>
              <a:buFont typeface="Arial"/>
              <a:buChar char="●"/>
            </a:pPr>
            <a:r>
              <a:rPr lang="en"/>
              <a:t>the user takes the pill</a:t>
            </a:r>
            <a:endParaRPr/>
          </a:p>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8" name="Shape 758"/>
        <p:cNvGrpSpPr/>
        <p:nvPr/>
      </p:nvGrpSpPr>
      <p:grpSpPr>
        <a:xfrm>
          <a:off x="0" y="0"/>
          <a:ext cx="0" cy="0"/>
          <a:chOff x="0" y="0"/>
          <a:chExt cx="0" cy="0"/>
        </a:xfrm>
      </p:grpSpPr>
      <p:sp>
        <p:nvSpPr>
          <p:cNvPr id="759" name="Google Shape;759;g2f115a0fc9b_2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0" name="Google Shape;760;g2f115a0fc9b_2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
              <a:t>the led becomes OFF</a:t>
            </a:r>
            <a:endParaRPr/>
          </a:p>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0" i="0" lang="en" sz="1800" u="none" strike="noStrike">
                <a:solidFill>
                  <a:srgbClr val="000000"/>
                </a:solidFill>
                <a:latin typeface="Arial"/>
                <a:ea typeface="Arial"/>
                <a:cs typeface="Arial"/>
                <a:sym typeface="Arial"/>
              </a:rPr>
              <a:t>The main disadvantage of the simulator is that it is textual, and this sometimes makes it difficult to follow the computation of the model. </a:t>
            </a:r>
            <a:endParaRPr/>
          </a:p>
          <a:p>
            <a:pPr indent="-298450" lvl="0" marL="457200" rtl="0" algn="l">
              <a:lnSpc>
                <a:spcPct val="100000"/>
              </a:lnSpc>
              <a:spcBef>
                <a:spcPts val="0"/>
              </a:spcBef>
              <a:spcAft>
                <a:spcPts val="0"/>
              </a:spcAft>
              <a:buSzPts val="1100"/>
              <a:buChar char="●"/>
            </a:pPr>
            <a:r>
              <a:rPr b="0" i="0" lang="en" sz="1800" u="none" strike="noStrike">
                <a:solidFill>
                  <a:srgbClr val="000000"/>
                </a:solidFill>
                <a:latin typeface="Arial"/>
                <a:ea typeface="Arial"/>
                <a:cs typeface="Arial"/>
                <a:sym typeface="Arial"/>
              </a:rPr>
              <a:t>For this reason, ASMETA has a model animator, AsmetaA [</a:t>
            </a:r>
            <a:r>
              <a:rPr b="0" i="0" lang="en" sz="1800" u="none" strike="noStrike">
                <a:solidFill>
                  <a:srgbClr val="0000FF"/>
                </a:solidFill>
                <a:latin typeface="Arial"/>
                <a:ea typeface="Arial"/>
                <a:cs typeface="Arial"/>
                <a:sym typeface="Arial"/>
              </a:rPr>
              <a:t>11</a:t>
            </a:r>
            <a:r>
              <a:rPr b="0" i="0" lang="en" sz="1800" u="none" strike="noStrike">
                <a:solidFill>
                  <a:srgbClr val="000000"/>
                </a:solidFill>
                <a:latin typeface="Arial"/>
                <a:ea typeface="Arial"/>
                <a:cs typeface="Arial"/>
                <a:sym typeface="Arial"/>
              </a:rPr>
              <a:t>], which provides the user with complete information about all state locations, </a:t>
            </a:r>
            <a:endParaRPr/>
          </a:p>
          <a:p>
            <a:pPr indent="-298450" lvl="0" marL="457200" rtl="0" algn="l">
              <a:lnSpc>
                <a:spcPct val="100000"/>
              </a:lnSpc>
              <a:spcBef>
                <a:spcPts val="0"/>
              </a:spcBef>
              <a:spcAft>
                <a:spcPts val="0"/>
              </a:spcAft>
              <a:buSzPts val="1100"/>
              <a:buChar char="●"/>
            </a:pPr>
            <a:r>
              <a:rPr b="0" i="0" lang="en" sz="1800" u="none" strike="noStrike">
                <a:solidFill>
                  <a:srgbClr val="000000"/>
                </a:solidFill>
                <a:latin typeface="Arial"/>
                <a:ea typeface="Arial"/>
                <a:cs typeface="Arial"/>
                <a:sym typeface="Arial"/>
              </a:rPr>
              <a:t>and uses colors, tables, and figures over simple text to convey information about states and their evolution.</a:t>
            </a:r>
            <a:endParaRPr>
              <a:latin typeface="Arial"/>
              <a:ea typeface="Arial"/>
              <a:cs typeface="Arial"/>
              <a:sym typeface="Arial"/>
            </a:endParaRPr>
          </a:p>
        </p:txBody>
      </p:sp>
      <p:sp>
        <p:nvSpPr>
          <p:cNvPr id="767" name="Google Shape;767;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1" name="Shape 771"/>
        <p:cNvGrpSpPr/>
        <p:nvPr/>
      </p:nvGrpSpPr>
      <p:grpSpPr>
        <a:xfrm>
          <a:off x="0" y="0"/>
          <a:ext cx="0" cy="0"/>
          <a:chOff x="0" y="0"/>
          <a:chExt cx="0" cy="0"/>
        </a:xfrm>
      </p:grpSpPr>
      <p:sp>
        <p:nvSpPr>
          <p:cNvPr id="772" name="Google Shape;772;g2f212c166f4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73" name="Google Shape;773;g2f212c166f4_0_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 name="Shape 780"/>
        <p:cNvGrpSpPr/>
        <p:nvPr/>
      </p:nvGrpSpPr>
      <p:grpSpPr>
        <a:xfrm>
          <a:off x="0" y="0"/>
          <a:ext cx="0" cy="0"/>
          <a:chOff x="0" y="0"/>
          <a:chExt cx="0" cy="0"/>
        </a:xfrm>
      </p:grpSpPr>
      <p:sp>
        <p:nvSpPr>
          <p:cNvPr id="781" name="Google Shape;781;g2f212c166f4_0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82" name="Google Shape;782;g2f212c166f4_0_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 name="Shape 788"/>
        <p:cNvGrpSpPr/>
        <p:nvPr/>
      </p:nvGrpSpPr>
      <p:grpSpPr>
        <a:xfrm>
          <a:off x="0" y="0"/>
          <a:ext cx="0" cy="0"/>
          <a:chOff x="0" y="0"/>
          <a:chExt cx="0" cy="0"/>
        </a:xfrm>
      </p:grpSpPr>
      <p:sp>
        <p:nvSpPr>
          <p:cNvPr id="789" name="Google Shape;789;g2f26cf5a46d_0_1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90" name="Google Shape;790;g2f26cf5a46d_0_1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7" name="Shape 797"/>
        <p:cNvGrpSpPr/>
        <p:nvPr/>
      </p:nvGrpSpPr>
      <p:grpSpPr>
        <a:xfrm>
          <a:off x="0" y="0"/>
          <a:ext cx="0" cy="0"/>
          <a:chOff x="0" y="0"/>
          <a:chExt cx="0" cy="0"/>
        </a:xfrm>
      </p:grpSpPr>
      <p:sp>
        <p:nvSpPr>
          <p:cNvPr id="798" name="Google Shape;798;g2f26cf5a46d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99" name="Google Shape;799;g2f26cf5a46d_0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6" name="Shape 806"/>
        <p:cNvGrpSpPr/>
        <p:nvPr/>
      </p:nvGrpSpPr>
      <p:grpSpPr>
        <a:xfrm>
          <a:off x="0" y="0"/>
          <a:ext cx="0" cy="0"/>
          <a:chOff x="0" y="0"/>
          <a:chExt cx="0" cy="0"/>
        </a:xfrm>
      </p:grpSpPr>
      <p:sp>
        <p:nvSpPr>
          <p:cNvPr id="807" name="Google Shape;807;g2f26cf5a46d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08" name="Google Shape;808;g2f26cf5a46d_0_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5" name="Shape 815"/>
        <p:cNvGrpSpPr/>
        <p:nvPr/>
      </p:nvGrpSpPr>
      <p:grpSpPr>
        <a:xfrm>
          <a:off x="0" y="0"/>
          <a:ext cx="0" cy="0"/>
          <a:chOff x="0" y="0"/>
          <a:chExt cx="0" cy="0"/>
        </a:xfrm>
      </p:grpSpPr>
      <p:sp>
        <p:nvSpPr>
          <p:cNvPr id="816" name="Google Shape;816;p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7" name="Google Shape;817;p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7" name="Shape 827"/>
        <p:cNvGrpSpPr/>
        <p:nvPr/>
      </p:nvGrpSpPr>
      <p:grpSpPr>
        <a:xfrm>
          <a:off x="0" y="0"/>
          <a:ext cx="0" cy="0"/>
          <a:chOff x="0" y="0"/>
          <a:chExt cx="0" cy="0"/>
        </a:xfrm>
      </p:grpSpPr>
      <p:sp>
        <p:nvSpPr>
          <p:cNvPr id="828" name="Google Shape;828;g2f115a0fc9b_2_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9" name="Google Shape;829;g2f115a0fc9b_2_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marR="0" rtl="0" algn="l">
              <a:lnSpc>
                <a:spcPct val="100000"/>
              </a:lnSpc>
              <a:spcBef>
                <a:spcPts val="0"/>
              </a:spcBef>
              <a:spcAft>
                <a:spcPts val="0"/>
              </a:spcAft>
              <a:buClr>
                <a:srgbClr val="000000"/>
              </a:buClr>
              <a:buSzPts val="1100"/>
              <a:buFont typeface="Arial"/>
              <a:buNone/>
            </a:pPr>
            <a:r>
              <a:rPr lang="en"/>
              <a:t>the Pill-Box turns ON only a single LED per time, by randomly choosing the order in which to assume them</a:t>
            </a:r>
            <a:endParaRPr/>
          </a:p>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4" name="Shape 834"/>
        <p:cNvGrpSpPr/>
        <p:nvPr/>
      </p:nvGrpSpPr>
      <p:grpSpPr>
        <a:xfrm>
          <a:off x="0" y="0"/>
          <a:ext cx="0" cy="0"/>
          <a:chOff x="0" y="0"/>
          <a:chExt cx="0" cy="0"/>
        </a:xfrm>
      </p:grpSpPr>
      <p:sp>
        <p:nvSpPr>
          <p:cNvPr id="835" name="Google Shape;835;g2f26cf5a46d_0_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6" name="Google Shape;836;g2f26cf5a46d_0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marR="0" rtl="0" algn="l">
              <a:lnSpc>
                <a:spcPct val="100000"/>
              </a:lnSpc>
              <a:spcBef>
                <a:spcPts val="0"/>
              </a:spcBef>
              <a:spcAft>
                <a:spcPts val="0"/>
              </a:spcAft>
              <a:buClr>
                <a:srgbClr val="000000"/>
              </a:buClr>
              <a:buSzPts val="1100"/>
              <a:buFont typeface="Arial"/>
              <a:buNone/>
            </a:pPr>
            <a:r>
              <a:rPr lang="en"/>
              <a:t>the Pill-Box turns ON only a single LED per time, by randomly choosing the order in which to assume them</a:t>
            </a:r>
            <a:endParaRPr/>
          </a:p>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3" name="Shape 843"/>
        <p:cNvGrpSpPr/>
        <p:nvPr/>
      </p:nvGrpSpPr>
      <p:grpSpPr>
        <a:xfrm>
          <a:off x="0" y="0"/>
          <a:ext cx="0" cy="0"/>
          <a:chOff x="0" y="0"/>
          <a:chExt cx="0" cy="0"/>
        </a:xfrm>
      </p:grpSpPr>
      <p:sp>
        <p:nvSpPr>
          <p:cNvPr id="844" name="Google Shape;844;g2f26cf5a46d_0_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5" name="Google Shape;845;g2f26cf5a46d_0_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marR="0" rtl="0" algn="l">
              <a:lnSpc>
                <a:spcPct val="100000"/>
              </a:lnSpc>
              <a:spcBef>
                <a:spcPts val="0"/>
              </a:spcBef>
              <a:spcAft>
                <a:spcPts val="0"/>
              </a:spcAft>
              <a:buClr>
                <a:srgbClr val="000000"/>
              </a:buClr>
              <a:buSzPts val="1100"/>
              <a:buFont typeface="Arial"/>
              <a:buNone/>
            </a:pPr>
            <a:r>
              <a:rPr lang="en"/>
              <a:t>the Pill-Box turns ON only a single LED per time, by randomly choosing the order in which to assume them</a:t>
            </a:r>
            <a:endParaRPr/>
          </a:p>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2" name="Shape 852"/>
        <p:cNvGrpSpPr/>
        <p:nvPr/>
      </p:nvGrpSpPr>
      <p:grpSpPr>
        <a:xfrm>
          <a:off x="0" y="0"/>
          <a:ext cx="0" cy="0"/>
          <a:chOff x="0" y="0"/>
          <a:chExt cx="0" cy="0"/>
        </a:xfrm>
      </p:grpSpPr>
      <p:sp>
        <p:nvSpPr>
          <p:cNvPr id="853" name="Google Shape;853;g2f26cf5a46d_0_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4" name="Google Shape;854;g2f26cf5a46d_0_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marR="0" rtl="0" algn="l">
              <a:lnSpc>
                <a:spcPct val="100000"/>
              </a:lnSpc>
              <a:spcBef>
                <a:spcPts val="0"/>
              </a:spcBef>
              <a:spcAft>
                <a:spcPts val="0"/>
              </a:spcAft>
              <a:buClr>
                <a:srgbClr val="000000"/>
              </a:buClr>
              <a:buSzPts val="1100"/>
              <a:buFont typeface="Arial"/>
              <a:buNone/>
            </a:pPr>
            <a:r>
              <a:rPr lang="en"/>
              <a:t>the Pill-Box turns ON only a single LED per time, by randomly choosing the order in which to assume them</a:t>
            </a:r>
            <a:endParaRPr/>
          </a:p>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2" name="Shape 862"/>
        <p:cNvGrpSpPr/>
        <p:nvPr/>
      </p:nvGrpSpPr>
      <p:grpSpPr>
        <a:xfrm>
          <a:off x="0" y="0"/>
          <a:ext cx="0" cy="0"/>
          <a:chOff x="0" y="0"/>
          <a:chExt cx="0" cy="0"/>
        </a:xfrm>
      </p:grpSpPr>
      <p:sp>
        <p:nvSpPr>
          <p:cNvPr id="863" name="Google Shape;863;g2f26cf5a46d_0_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4" name="Google Shape;864;g2f26cf5a46d_0_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marR="0" rtl="0" algn="l">
              <a:lnSpc>
                <a:spcPct val="100000"/>
              </a:lnSpc>
              <a:spcBef>
                <a:spcPts val="0"/>
              </a:spcBef>
              <a:spcAft>
                <a:spcPts val="0"/>
              </a:spcAft>
              <a:buClr>
                <a:srgbClr val="000000"/>
              </a:buClr>
              <a:buSzPts val="1100"/>
              <a:buFont typeface="Arial"/>
              <a:buNone/>
            </a:pPr>
            <a:r>
              <a:rPr lang="en"/>
              <a:t>the Pill-Box turns ON only a single LED per time, by randomly choosing the order in which to assume them</a:t>
            </a:r>
            <a:endParaRPr/>
          </a:p>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1" name="Shape 871"/>
        <p:cNvGrpSpPr/>
        <p:nvPr/>
      </p:nvGrpSpPr>
      <p:grpSpPr>
        <a:xfrm>
          <a:off x="0" y="0"/>
          <a:ext cx="0" cy="0"/>
          <a:chOff x="0" y="0"/>
          <a:chExt cx="0" cy="0"/>
        </a:xfrm>
      </p:grpSpPr>
      <p:sp>
        <p:nvSpPr>
          <p:cNvPr id="872" name="Google Shape;872;g2f26cf5a46d_0_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3" name="Google Shape;873;g2f26cf5a46d_0_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marR="0" rtl="0" algn="l">
              <a:lnSpc>
                <a:spcPct val="100000"/>
              </a:lnSpc>
              <a:spcBef>
                <a:spcPts val="0"/>
              </a:spcBef>
              <a:spcAft>
                <a:spcPts val="0"/>
              </a:spcAft>
              <a:buClr>
                <a:srgbClr val="000000"/>
              </a:buClr>
              <a:buSzPts val="1100"/>
              <a:buFont typeface="Arial"/>
              <a:buNone/>
            </a:pPr>
            <a:r>
              <a:rPr lang="en"/>
              <a:t>the Pill-Box turns ON only a single LED per time, by randomly choosing the order in which to assume them</a:t>
            </a:r>
            <a:endParaRPr/>
          </a:p>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0" name="Shape 880"/>
        <p:cNvGrpSpPr/>
        <p:nvPr/>
      </p:nvGrpSpPr>
      <p:grpSpPr>
        <a:xfrm>
          <a:off x="0" y="0"/>
          <a:ext cx="0" cy="0"/>
          <a:chOff x="0" y="0"/>
          <a:chExt cx="0" cy="0"/>
        </a:xfrm>
      </p:grpSpPr>
      <p:sp>
        <p:nvSpPr>
          <p:cNvPr id="881" name="Google Shape;881;p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2" name="Google Shape;882;p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
              <a:t>Let’s add this invariant to the specification: all the led are OFF</a:t>
            </a:r>
            <a:endParaRPr/>
          </a:p>
          <a:p>
            <a:pPr indent="-298450" lvl="0" marL="457200" marR="0" rtl="0" algn="l">
              <a:lnSpc>
                <a:spcPct val="100000"/>
              </a:lnSpc>
              <a:spcBef>
                <a:spcPts val="0"/>
              </a:spcBef>
              <a:spcAft>
                <a:spcPts val="0"/>
              </a:spcAft>
              <a:buClr>
                <a:srgbClr val="000000"/>
              </a:buClr>
              <a:buSzPts val="1100"/>
              <a:buFont typeface="Arial"/>
              <a:buChar char="●"/>
            </a:pPr>
            <a:r>
              <a:rPr lang="en"/>
              <a:t>This means that when a led becomes on there is an invariant violation and the animation stops.</a:t>
            </a:r>
            <a:endParaRPr/>
          </a:p>
          <a:p>
            <a:pPr indent="-228600" lvl="0" marL="457200" marR="0" rtl="0" algn="l">
              <a:lnSpc>
                <a:spcPct val="100000"/>
              </a:lnSpc>
              <a:spcBef>
                <a:spcPts val="0"/>
              </a:spcBef>
              <a:spcAft>
                <a:spcPts val="0"/>
              </a:spcAft>
              <a:buClr>
                <a:srgbClr val="000000"/>
              </a:buClr>
              <a:buSzPts val="1100"/>
              <a:buFont typeface="Arial"/>
              <a:buNone/>
            </a:pPr>
            <a:r>
              <a:t/>
            </a:r>
            <a:endParaRPr/>
          </a:p>
          <a:p>
            <a:pPr indent="-298450" lvl="0" marL="457200" marR="0" rtl="0" algn="l">
              <a:lnSpc>
                <a:spcPct val="100000"/>
              </a:lnSpc>
              <a:spcBef>
                <a:spcPts val="0"/>
              </a:spcBef>
              <a:spcAft>
                <a:spcPts val="0"/>
              </a:spcAft>
              <a:buClr>
                <a:srgbClr val="000000"/>
              </a:buClr>
              <a:buSzPts val="1100"/>
              <a:buFont typeface="Arial"/>
              <a:buChar char="●"/>
            </a:pPr>
            <a:r>
              <a:rPr lang="en"/>
              <a:t>Let’s try with random/interactive animation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fbf0867232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 name="Google Shape;213;g2fbf086723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Elvinia</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7" name="Shape 887"/>
        <p:cNvGrpSpPr/>
        <p:nvPr/>
      </p:nvGrpSpPr>
      <p:grpSpPr>
        <a:xfrm>
          <a:off x="0" y="0"/>
          <a:ext cx="0" cy="0"/>
          <a:chOff x="0" y="0"/>
          <a:chExt cx="0" cy="0"/>
        </a:xfrm>
      </p:grpSpPr>
      <p:sp>
        <p:nvSpPr>
          <p:cNvPr id="888" name="Google Shape;888;g2f3f2be8ae9_0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89" name="Google Shape;889;g2f3f2be8ae9_0_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2" name="Shape 892"/>
        <p:cNvGrpSpPr/>
        <p:nvPr/>
      </p:nvGrpSpPr>
      <p:grpSpPr>
        <a:xfrm>
          <a:off x="0" y="0"/>
          <a:ext cx="0" cy="0"/>
          <a:chOff x="0" y="0"/>
          <a:chExt cx="0" cy="0"/>
        </a:xfrm>
      </p:grpSpPr>
      <p:sp>
        <p:nvSpPr>
          <p:cNvPr id="893" name="Google Shape;893;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4" name="Google Shape;894;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8" name="Shape 898"/>
        <p:cNvGrpSpPr/>
        <p:nvPr/>
      </p:nvGrpSpPr>
      <p:grpSpPr>
        <a:xfrm>
          <a:off x="0" y="0"/>
          <a:ext cx="0" cy="0"/>
          <a:chOff x="0" y="0"/>
          <a:chExt cx="0" cy="0"/>
        </a:xfrm>
      </p:grpSpPr>
      <p:sp>
        <p:nvSpPr>
          <p:cNvPr id="899" name="Google Shape;899;g28145417bdd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0" name="Google Shape;900;g28145417bdd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4" name="Shape 904"/>
        <p:cNvGrpSpPr/>
        <p:nvPr/>
      </p:nvGrpSpPr>
      <p:grpSpPr>
        <a:xfrm>
          <a:off x="0" y="0"/>
          <a:ext cx="0" cy="0"/>
          <a:chOff x="0" y="0"/>
          <a:chExt cx="0" cy="0"/>
        </a:xfrm>
      </p:grpSpPr>
      <p:sp>
        <p:nvSpPr>
          <p:cNvPr id="905" name="Google Shape;905;g28145417bdd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6" name="Google Shape;906;g28145417bdd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2" name="Shape 912"/>
        <p:cNvGrpSpPr/>
        <p:nvPr/>
      </p:nvGrpSpPr>
      <p:grpSpPr>
        <a:xfrm>
          <a:off x="0" y="0"/>
          <a:ext cx="0" cy="0"/>
          <a:chOff x="0" y="0"/>
          <a:chExt cx="0" cy="0"/>
        </a:xfrm>
      </p:grpSpPr>
      <p:sp>
        <p:nvSpPr>
          <p:cNvPr id="913" name="Google Shape;913;g28145417bdd_0_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4" name="Google Shape;914;g28145417bdd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0" name="Shape 920"/>
        <p:cNvGrpSpPr/>
        <p:nvPr/>
      </p:nvGrpSpPr>
      <p:grpSpPr>
        <a:xfrm>
          <a:off x="0" y="0"/>
          <a:ext cx="0" cy="0"/>
          <a:chOff x="0" y="0"/>
          <a:chExt cx="0" cy="0"/>
        </a:xfrm>
      </p:grpSpPr>
      <p:sp>
        <p:nvSpPr>
          <p:cNvPr id="921" name="Google Shape;921;g28145417bdd_0_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2" name="Google Shape;922;g28145417bdd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8" name="Shape 928"/>
        <p:cNvGrpSpPr/>
        <p:nvPr/>
      </p:nvGrpSpPr>
      <p:grpSpPr>
        <a:xfrm>
          <a:off x="0" y="0"/>
          <a:ext cx="0" cy="0"/>
          <a:chOff x="0" y="0"/>
          <a:chExt cx="0" cy="0"/>
        </a:xfrm>
      </p:grpSpPr>
      <p:sp>
        <p:nvSpPr>
          <p:cNvPr id="929" name="Google Shape;929;g28145417bdd_0_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0" name="Google Shape;930;g28145417bdd_0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6" name="Shape 936"/>
        <p:cNvGrpSpPr/>
        <p:nvPr/>
      </p:nvGrpSpPr>
      <p:grpSpPr>
        <a:xfrm>
          <a:off x="0" y="0"/>
          <a:ext cx="0" cy="0"/>
          <a:chOff x="0" y="0"/>
          <a:chExt cx="0" cy="0"/>
        </a:xfrm>
      </p:grpSpPr>
      <p:sp>
        <p:nvSpPr>
          <p:cNvPr id="937" name="Google Shape;937;g28145417bdd_0_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8" name="Google Shape;938;g28145417bdd_0_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4" name="Shape 944"/>
        <p:cNvGrpSpPr/>
        <p:nvPr/>
      </p:nvGrpSpPr>
      <p:grpSpPr>
        <a:xfrm>
          <a:off x="0" y="0"/>
          <a:ext cx="0" cy="0"/>
          <a:chOff x="0" y="0"/>
          <a:chExt cx="0" cy="0"/>
        </a:xfrm>
      </p:grpSpPr>
      <p:sp>
        <p:nvSpPr>
          <p:cNvPr id="945" name="Google Shape;945;g28145417bdd_0_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6" name="Google Shape;946;g28145417bdd_0_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None/>
            </a:pPr>
            <a:r>
              <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3" name="Shape 953"/>
        <p:cNvGrpSpPr/>
        <p:nvPr/>
      </p:nvGrpSpPr>
      <p:grpSpPr>
        <a:xfrm>
          <a:off x="0" y="0"/>
          <a:ext cx="0" cy="0"/>
          <a:chOff x="0" y="0"/>
          <a:chExt cx="0" cy="0"/>
        </a:xfrm>
      </p:grpSpPr>
      <p:sp>
        <p:nvSpPr>
          <p:cNvPr id="954" name="Google Shape;954;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5" name="Google Shape;955;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chemeClr val="lt1"/>
        </a:solidFill>
      </p:bgPr>
    </p:bg>
    <p:spTree>
      <p:nvGrpSpPr>
        <p:cNvPr id="13" name="Shape 13"/>
        <p:cNvGrpSpPr/>
        <p:nvPr/>
      </p:nvGrpSpPr>
      <p:grpSpPr>
        <a:xfrm>
          <a:off x="0" y="0"/>
          <a:ext cx="0" cy="0"/>
          <a:chOff x="0" y="0"/>
          <a:chExt cx="0" cy="0"/>
        </a:xfrm>
      </p:grpSpPr>
      <p:sp>
        <p:nvSpPr>
          <p:cNvPr id="14" name="Google Shape;14;p23"/>
          <p:cNvSpPr/>
          <p:nvPr/>
        </p:nvSpPr>
        <p:spPr>
          <a:xfrm>
            <a:off x="0" y="0"/>
            <a:ext cx="9144000" cy="5143500"/>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 name="Google Shape;15;p23"/>
          <p:cNvSpPr txBox="1"/>
          <p:nvPr>
            <p:ph type="ctrTitle"/>
          </p:nvPr>
        </p:nvSpPr>
        <p:spPr>
          <a:xfrm>
            <a:off x="305875" y="294400"/>
            <a:ext cx="8385300" cy="1770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rgbClr val="1C4587"/>
              </a:buClr>
              <a:buSzPts val="4000"/>
              <a:buNone/>
              <a:defRPr sz="4000">
                <a:solidFill>
                  <a:srgbClr val="1C4587"/>
                </a:solidFill>
                <a:latin typeface="Arial Black"/>
                <a:ea typeface="Arial Black"/>
                <a:cs typeface="Arial Black"/>
                <a:sym typeface="Arial Black"/>
              </a:defRPr>
            </a:lvl1pPr>
            <a:lvl2pPr lvl="1" algn="l">
              <a:lnSpc>
                <a:spcPct val="100000"/>
              </a:lnSpc>
              <a:spcBef>
                <a:spcPts val="0"/>
              </a:spcBef>
              <a:spcAft>
                <a:spcPts val="0"/>
              </a:spcAft>
              <a:buClr>
                <a:schemeClr val="lt1"/>
              </a:buClr>
              <a:buSzPts val="4000"/>
              <a:buNone/>
              <a:defRPr sz="4000">
                <a:solidFill>
                  <a:schemeClr val="lt1"/>
                </a:solidFill>
              </a:defRPr>
            </a:lvl2pPr>
            <a:lvl3pPr lvl="2" algn="l">
              <a:lnSpc>
                <a:spcPct val="100000"/>
              </a:lnSpc>
              <a:spcBef>
                <a:spcPts val="0"/>
              </a:spcBef>
              <a:spcAft>
                <a:spcPts val="0"/>
              </a:spcAft>
              <a:buClr>
                <a:schemeClr val="lt1"/>
              </a:buClr>
              <a:buSzPts val="4000"/>
              <a:buNone/>
              <a:defRPr sz="4000">
                <a:solidFill>
                  <a:schemeClr val="lt1"/>
                </a:solidFill>
              </a:defRPr>
            </a:lvl3pPr>
            <a:lvl4pPr lvl="3" algn="l">
              <a:lnSpc>
                <a:spcPct val="100000"/>
              </a:lnSpc>
              <a:spcBef>
                <a:spcPts val="0"/>
              </a:spcBef>
              <a:spcAft>
                <a:spcPts val="0"/>
              </a:spcAft>
              <a:buClr>
                <a:schemeClr val="lt1"/>
              </a:buClr>
              <a:buSzPts val="4000"/>
              <a:buNone/>
              <a:defRPr sz="4000">
                <a:solidFill>
                  <a:schemeClr val="lt1"/>
                </a:solidFill>
              </a:defRPr>
            </a:lvl4pPr>
            <a:lvl5pPr lvl="4" algn="l">
              <a:lnSpc>
                <a:spcPct val="100000"/>
              </a:lnSpc>
              <a:spcBef>
                <a:spcPts val="0"/>
              </a:spcBef>
              <a:spcAft>
                <a:spcPts val="0"/>
              </a:spcAft>
              <a:buClr>
                <a:schemeClr val="lt1"/>
              </a:buClr>
              <a:buSzPts val="4000"/>
              <a:buNone/>
              <a:defRPr sz="4000">
                <a:solidFill>
                  <a:schemeClr val="lt1"/>
                </a:solidFill>
              </a:defRPr>
            </a:lvl5pPr>
            <a:lvl6pPr lvl="5" algn="l">
              <a:lnSpc>
                <a:spcPct val="100000"/>
              </a:lnSpc>
              <a:spcBef>
                <a:spcPts val="0"/>
              </a:spcBef>
              <a:spcAft>
                <a:spcPts val="0"/>
              </a:spcAft>
              <a:buClr>
                <a:schemeClr val="lt1"/>
              </a:buClr>
              <a:buSzPts val="4000"/>
              <a:buNone/>
              <a:defRPr sz="4000">
                <a:solidFill>
                  <a:schemeClr val="lt1"/>
                </a:solidFill>
              </a:defRPr>
            </a:lvl6pPr>
            <a:lvl7pPr lvl="6" algn="l">
              <a:lnSpc>
                <a:spcPct val="100000"/>
              </a:lnSpc>
              <a:spcBef>
                <a:spcPts val="0"/>
              </a:spcBef>
              <a:spcAft>
                <a:spcPts val="0"/>
              </a:spcAft>
              <a:buClr>
                <a:schemeClr val="lt1"/>
              </a:buClr>
              <a:buSzPts val="4000"/>
              <a:buNone/>
              <a:defRPr sz="4000">
                <a:solidFill>
                  <a:schemeClr val="lt1"/>
                </a:solidFill>
              </a:defRPr>
            </a:lvl7pPr>
            <a:lvl8pPr lvl="7" algn="l">
              <a:lnSpc>
                <a:spcPct val="100000"/>
              </a:lnSpc>
              <a:spcBef>
                <a:spcPts val="0"/>
              </a:spcBef>
              <a:spcAft>
                <a:spcPts val="0"/>
              </a:spcAft>
              <a:buClr>
                <a:schemeClr val="lt1"/>
              </a:buClr>
              <a:buSzPts val="4000"/>
              <a:buNone/>
              <a:defRPr sz="4000">
                <a:solidFill>
                  <a:schemeClr val="lt1"/>
                </a:solidFill>
              </a:defRPr>
            </a:lvl8pPr>
            <a:lvl9pPr lvl="8" algn="l">
              <a:lnSpc>
                <a:spcPct val="100000"/>
              </a:lnSpc>
              <a:spcBef>
                <a:spcPts val="0"/>
              </a:spcBef>
              <a:spcAft>
                <a:spcPts val="0"/>
              </a:spcAft>
              <a:buClr>
                <a:schemeClr val="lt1"/>
              </a:buClr>
              <a:buSzPts val="4000"/>
              <a:buNone/>
              <a:defRPr sz="4000">
                <a:solidFill>
                  <a:schemeClr val="lt1"/>
                </a:solidFill>
              </a:defRPr>
            </a:lvl9pPr>
          </a:lstStyle>
          <a:p/>
        </p:txBody>
      </p:sp>
      <p:sp>
        <p:nvSpPr>
          <p:cNvPr id="16" name="Google Shape;16;p23"/>
          <p:cNvSpPr txBox="1"/>
          <p:nvPr>
            <p:ph idx="1" type="subTitle"/>
          </p:nvPr>
        </p:nvSpPr>
        <p:spPr>
          <a:xfrm>
            <a:off x="305875" y="2064388"/>
            <a:ext cx="7829700" cy="384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chemeClr val="accent1"/>
              </a:buClr>
              <a:buSzPts val="2400"/>
              <a:buNone/>
              <a:defRPr>
                <a:solidFill>
                  <a:schemeClr val="accent1"/>
                </a:solidFill>
                <a:latin typeface="Arial"/>
                <a:ea typeface="Arial"/>
                <a:cs typeface="Arial"/>
                <a:sym typeface="Arial"/>
              </a:defRPr>
            </a:lvl1pPr>
            <a:lvl2pPr lvl="1" algn="l">
              <a:lnSpc>
                <a:spcPct val="115000"/>
              </a:lnSpc>
              <a:spcBef>
                <a:spcPts val="0"/>
              </a:spcBef>
              <a:spcAft>
                <a:spcPts val="0"/>
              </a:spcAft>
              <a:buClr>
                <a:schemeClr val="accent1"/>
              </a:buClr>
              <a:buSzPts val="3000"/>
              <a:buNone/>
              <a:defRPr sz="3000">
                <a:solidFill>
                  <a:schemeClr val="accent1"/>
                </a:solidFill>
              </a:defRPr>
            </a:lvl2pPr>
            <a:lvl3pPr lvl="2" algn="l">
              <a:lnSpc>
                <a:spcPct val="115000"/>
              </a:lnSpc>
              <a:spcBef>
                <a:spcPts val="0"/>
              </a:spcBef>
              <a:spcAft>
                <a:spcPts val="0"/>
              </a:spcAft>
              <a:buClr>
                <a:schemeClr val="accent1"/>
              </a:buClr>
              <a:buSzPts val="3000"/>
              <a:buNone/>
              <a:defRPr sz="3000">
                <a:solidFill>
                  <a:schemeClr val="accent1"/>
                </a:solidFill>
              </a:defRPr>
            </a:lvl3pPr>
            <a:lvl4pPr lvl="3" algn="l">
              <a:lnSpc>
                <a:spcPct val="115000"/>
              </a:lnSpc>
              <a:spcBef>
                <a:spcPts val="0"/>
              </a:spcBef>
              <a:spcAft>
                <a:spcPts val="0"/>
              </a:spcAft>
              <a:buClr>
                <a:schemeClr val="accent1"/>
              </a:buClr>
              <a:buSzPts val="3000"/>
              <a:buNone/>
              <a:defRPr sz="3000">
                <a:solidFill>
                  <a:schemeClr val="accent1"/>
                </a:solidFill>
              </a:defRPr>
            </a:lvl4pPr>
            <a:lvl5pPr lvl="4" algn="l">
              <a:lnSpc>
                <a:spcPct val="115000"/>
              </a:lnSpc>
              <a:spcBef>
                <a:spcPts val="0"/>
              </a:spcBef>
              <a:spcAft>
                <a:spcPts val="0"/>
              </a:spcAft>
              <a:buClr>
                <a:schemeClr val="accent1"/>
              </a:buClr>
              <a:buSzPts val="3000"/>
              <a:buNone/>
              <a:defRPr sz="3000">
                <a:solidFill>
                  <a:schemeClr val="accent1"/>
                </a:solidFill>
              </a:defRPr>
            </a:lvl5pPr>
            <a:lvl6pPr lvl="5" algn="l">
              <a:lnSpc>
                <a:spcPct val="115000"/>
              </a:lnSpc>
              <a:spcBef>
                <a:spcPts val="0"/>
              </a:spcBef>
              <a:spcAft>
                <a:spcPts val="0"/>
              </a:spcAft>
              <a:buClr>
                <a:schemeClr val="accent1"/>
              </a:buClr>
              <a:buSzPts val="3000"/>
              <a:buNone/>
              <a:defRPr sz="3000">
                <a:solidFill>
                  <a:schemeClr val="accent1"/>
                </a:solidFill>
              </a:defRPr>
            </a:lvl6pPr>
            <a:lvl7pPr lvl="6" algn="l">
              <a:lnSpc>
                <a:spcPct val="115000"/>
              </a:lnSpc>
              <a:spcBef>
                <a:spcPts val="0"/>
              </a:spcBef>
              <a:spcAft>
                <a:spcPts val="0"/>
              </a:spcAft>
              <a:buClr>
                <a:schemeClr val="accent1"/>
              </a:buClr>
              <a:buSzPts val="3000"/>
              <a:buNone/>
              <a:defRPr sz="3000">
                <a:solidFill>
                  <a:schemeClr val="accent1"/>
                </a:solidFill>
              </a:defRPr>
            </a:lvl7pPr>
            <a:lvl8pPr lvl="7" algn="l">
              <a:lnSpc>
                <a:spcPct val="115000"/>
              </a:lnSpc>
              <a:spcBef>
                <a:spcPts val="0"/>
              </a:spcBef>
              <a:spcAft>
                <a:spcPts val="0"/>
              </a:spcAft>
              <a:buClr>
                <a:schemeClr val="accent1"/>
              </a:buClr>
              <a:buSzPts val="3000"/>
              <a:buNone/>
              <a:defRPr sz="3000">
                <a:solidFill>
                  <a:schemeClr val="accent1"/>
                </a:solidFill>
              </a:defRPr>
            </a:lvl8pPr>
            <a:lvl9pPr lvl="8" algn="l">
              <a:lnSpc>
                <a:spcPct val="115000"/>
              </a:lnSpc>
              <a:spcBef>
                <a:spcPts val="0"/>
              </a:spcBef>
              <a:spcAft>
                <a:spcPts val="0"/>
              </a:spcAft>
              <a:buClr>
                <a:schemeClr val="accent1"/>
              </a:buClr>
              <a:buSzPts val="3000"/>
              <a:buNone/>
              <a:defRPr sz="3000">
                <a:solidFill>
                  <a:schemeClr val="accent1"/>
                </a:solidFill>
              </a:defRPr>
            </a:lvl9pPr>
          </a:lstStyle>
          <a:p/>
        </p:txBody>
      </p:sp>
      <p:pic>
        <p:nvPicPr>
          <p:cNvPr id="17" name="Google Shape;17;p23"/>
          <p:cNvPicPr preferRelativeResize="0"/>
          <p:nvPr/>
        </p:nvPicPr>
        <p:blipFill rotWithShape="1">
          <a:blip r:embed="rId2">
            <a:alphaModFix/>
          </a:blip>
          <a:srcRect b="0" l="0" r="0" t="0"/>
          <a:stretch/>
        </p:blipFill>
        <p:spPr>
          <a:xfrm>
            <a:off x="862618" y="3633203"/>
            <a:ext cx="1800958" cy="712800"/>
          </a:xfrm>
          <a:prstGeom prst="rect">
            <a:avLst/>
          </a:prstGeom>
          <a:noFill/>
          <a:ln>
            <a:noFill/>
          </a:ln>
        </p:spPr>
      </p:pic>
      <p:pic>
        <p:nvPicPr>
          <p:cNvPr id="18" name="Google Shape;18;p23"/>
          <p:cNvPicPr preferRelativeResize="0"/>
          <p:nvPr/>
        </p:nvPicPr>
        <p:blipFill rotWithShape="1">
          <a:blip r:embed="rId3">
            <a:alphaModFix/>
          </a:blip>
          <a:srcRect b="0" l="0" r="0" t="0"/>
          <a:stretch/>
        </p:blipFill>
        <p:spPr>
          <a:xfrm>
            <a:off x="3672001" y="3688590"/>
            <a:ext cx="1799997" cy="602027"/>
          </a:xfrm>
          <a:prstGeom prst="rect">
            <a:avLst/>
          </a:prstGeom>
          <a:noFill/>
          <a:ln>
            <a:noFill/>
          </a:ln>
        </p:spPr>
      </p:pic>
      <p:pic>
        <p:nvPicPr>
          <p:cNvPr id="19" name="Google Shape;19;p23"/>
          <p:cNvPicPr preferRelativeResize="0"/>
          <p:nvPr/>
        </p:nvPicPr>
        <p:blipFill rotWithShape="1">
          <a:blip r:embed="rId4">
            <a:alphaModFix/>
          </a:blip>
          <a:srcRect b="0" l="0" r="0" t="0"/>
          <a:stretch/>
        </p:blipFill>
        <p:spPr>
          <a:xfrm>
            <a:off x="6618745" y="3711498"/>
            <a:ext cx="1516830" cy="55621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p:cSld name="1_Title + 2 columns 4">
    <p:spTree>
      <p:nvGrpSpPr>
        <p:cNvPr id="60" name="Shape 60"/>
        <p:cNvGrpSpPr/>
        <p:nvPr/>
      </p:nvGrpSpPr>
      <p:grpSpPr>
        <a:xfrm>
          <a:off x="0" y="0"/>
          <a:ext cx="0" cy="0"/>
          <a:chOff x="0" y="0"/>
          <a:chExt cx="0" cy="0"/>
        </a:xfrm>
      </p:grpSpPr>
      <p:sp>
        <p:nvSpPr>
          <p:cNvPr id="61" name="Google Shape;61;p93"/>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3200"/>
              <a:buNone/>
              <a:defRPr>
                <a:latin typeface="Arial Black"/>
                <a:ea typeface="Arial Black"/>
                <a:cs typeface="Arial Black"/>
                <a:sym typeface="Arial Black"/>
              </a:defRPr>
            </a:lvl1pPr>
            <a:lvl2pPr lvl="1" algn="l">
              <a:lnSpc>
                <a:spcPct val="90000"/>
              </a:lnSpc>
              <a:spcBef>
                <a:spcPts val="0"/>
              </a:spcBef>
              <a:spcAft>
                <a:spcPts val="0"/>
              </a:spcAft>
              <a:buSzPts val="3200"/>
              <a:buNone/>
              <a:defRPr/>
            </a:lvl2pPr>
            <a:lvl3pPr lvl="2" algn="l">
              <a:lnSpc>
                <a:spcPct val="90000"/>
              </a:lnSpc>
              <a:spcBef>
                <a:spcPts val="0"/>
              </a:spcBef>
              <a:spcAft>
                <a:spcPts val="0"/>
              </a:spcAft>
              <a:buSzPts val="3200"/>
              <a:buNone/>
              <a:defRPr/>
            </a:lvl3pPr>
            <a:lvl4pPr lvl="3" algn="l">
              <a:lnSpc>
                <a:spcPct val="90000"/>
              </a:lnSpc>
              <a:spcBef>
                <a:spcPts val="0"/>
              </a:spcBef>
              <a:spcAft>
                <a:spcPts val="0"/>
              </a:spcAft>
              <a:buSzPts val="3200"/>
              <a:buNone/>
              <a:defRPr/>
            </a:lvl4pPr>
            <a:lvl5pPr lvl="4" algn="l">
              <a:lnSpc>
                <a:spcPct val="90000"/>
              </a:lnSpc>
              <a:spcBef>
                <a:spcPts val="0"/>
              </a:spcBef>
              <a:spcAft>
                <a:spcPts val="0"/>
              </a:spcAft>
              <a:buSzPts val="3200"/>
              <a:buNone/>
              <a:defRPr/>
            </a:lvl5pPr>
            <a:lvl6pPr lvl="5" algn="l">
              <a:lnSpc>
                <a:spcPct val="90000"/>
              </a:lnSpc>
              <a:spcBef>
                <a:spcPts val="0"/>
              </a:spcBef>
              <a:spcAft>
                <a:spcPts val="0"/>
              </a:spcAft>
              <a:buSzPts val="3200"/>
              <a:buNone/>
              <a:defRPr/>
            </a:lvl6pPr>
            <a:lvl7pPr lvl="6" algn="l">
              <a:lnSpc>
                <a:spcPct val="90000"/>
              </a:lnSpc>
              <a:spcBef>
                <a:spcPts val="0"/>
              </a:spcBef>
              <a:spcAft>
                <a:spcPts val="0"/>
              </a:spcAft>
              <a:buSzPts val="3200"/>
              <a:buNone/>
              <a:defRPr/>
            </a:lvl7pPr>
            <a:lvl8pPr lvl="7" algn="l">
              <a:lnSpc>
                <a:spcPct val="90000"/>
              </a:lnSpc>
              <a:spcBef>
                <a:spcPts val="0"/>
              </a:spcBef>
              <a:spcAft>
                <a:spcPts val="0"/>
              </a:spcAft>
              <a:buSzPts val="3200"/>
              <a:buNone/>
              <a:defRPr/>
            </a:lvl8pPr>
            <a:lvl9pPr lvl="8" algn="l">
              <a:lnSpc>
                <a:spcPct val="90000"/>
              </a:lnSpc>
              <a:spcBef>
                <a:spcPts val="0"/>
              </a:spcBef>
              <a:spcAft>
                <a:spcPts val="0"/>
              </a:spcAft>
              <a:buSzPts val="3200"/>
              <a:buNone/>
              <a:defRPr/>
            </a:lvl9pPr>
          </a:lstStyle>
          <a:p/>
        </p:txBody>
      </p:sp>
      <p:sp>
        <p:nvSpPr>
          <p:cNvPr id="62" name="Google Shape;62;p93"/>
          <p:cNvSpPr txBox="1"/>
          <p:nvPr>
            <p:ph idx="1" type="body"/>
          </p:nvPr>
        </p:nvSpPr>
        <p:spPr>
          <a:xfrm>
            <a:off x="4803623" y="792000"/>
            <a:ext cx="3708000" cy="3780000"/>
          </a:xfrm>
          <a:prstGeom prst="rect">
            <a:avLst/>
          </a:prstGeom>
          <a:noFill/>
          <a:ln>
            <a:noFill/>
          </a:ln>
        </p:spPr>
        <p:txBody>
          <a:bodyPr anchorCtr="0" anchor="t" bIns="0" lIns="0" spcFirstLastPara="1" rIns="0" wrap="square" tIns="0">
            <a:noAutofit/>
          </a:bodyPr>
          <a:lstStyle>
            <a:lvl1pPr indent="-381000" lvl="0" marL="457200" algn="l">
              <a:lnSpc>
                <a:spcPct val="115000"/>
              </a:lnSpc>
              <a:spcBef>
                <a:spcPts val="600"/>
              </a:spcBef>
              <a:spcAft>
                <a:spcPts val="0"/>
              </a:spcAft>
              <a:buSzPts val="2400"/>
              <a:buChar char="●"/>
              <a:defRPr sz="2000">
                <a:latin typeface="Arial"/>
                <a:ea typeface="Arial"/>
                <a:cs typeface="Arial"/>
                <a:sym typeface="Arial"/>
              </a:defRPr>
            </a:lvl1pPr>
            <a:lvl2pPr indent="-381000" lvl="1" marL="914400" algn="l">
              <a:lnSpc>
                <a:spcPct val="115000"/>
              </a:lnSpc>
              <a:spcBef>
                <a:spcPts val="0"/>
              </a:spcBef>
              <a:spcAft>
                <a:spcPts val="0"/>
              </a:spcAft>
              <a:buSzPts val="2400"/>
              <a:buChar char="○"/>
              <a:defRPr sz="1800">
                <a:latin typeface="Arial"/>
                <a:ea typeface="Arial"/>
                <a:cs typeface="Arial"/>
                <a:sym typeface="Arial"/>
              </a:defRPr>
            </a:lvl2pPr>
            <a:lvl3pPr indent="-381000" lvl="2" marL="1371600" algn="l">
              <a:lnSpc>
                <a:spcPct val="115000"/>
              </a:lnSpc>
              <a:spcBef>
                <a:spcPts val="0"/>
              </a:spcBef>
              <a:spcAft>
                <a:spcPts val="0"/>
              </a:spcAft>
              <a:buSzPts val="2400"/>
              <a:buChar char="■"/>
              <a:defRPr sz="1600"/>
            </a:lvl3pPr>
            <a:lvl4pPr indent="-381000" lvl="3" marL="1828800" algn="l">
              <a:lnSpc>
                <a:spcPct val="115000"/>
              </a:lnSpc>
              <a:spcBef>
                <a:spcPts val="0"/>
              </a:spcBef>
              <a:spcAft>
                <a:spcPts val="0"/>
              </a:spcAft>
              <a:buSzPts val="2400"/>
              <a:buChar char="●"/>
              <a:defRPr/>
            </a:lvl4pPr>
            <a:lvl5pPr indent="-381000" lvl="4" marL="2286000" algn="l">
              <a:lnSpc>
                <a:spcPct val="115000"/>
              </a:lnSpc>
              <a:spcBef>
                <a:spcPts val="0"/>
              </a:spcBef>
              <a:spcAft>
                <a:spcPts val="0"/>
              </a:spcAft>
              <a:buSzPts val="2400"/>
              <a:buChar char="○"/>
              <a:defRPr/>
            </a:lvl5pPr>
            <a:lvl6pPr indent="-381000" lvl="5" marL="2743200" algn="l">
              <a:lnSpc>
                <a:spcPct val="115000"/>
              </a:lnSpc>
              <a:spcBef>
                <a:spcPts val="0"/>
              </a:spcBef>
              <a:spcAft>
                <a:spcPts val="0"/>
              </a:spcAft>
              <a:buSzPts val="2400"/>
              <a:buChar char="■"/>
              <a:defRPr/>
            </a:lvl6pPr>
            <a:lvl7pPr indent="-381000" lvl="6" marL="3200400" algn="l">
              <a:lnSpc>
                <a:spcPct val="115000"/>
              </a:lnSpc>
              <a:spcBef>
                <a:spcPts val="0"/>
              </a:spcBef>
              <a:spcAft>
                <a:spcPts val="0"/>
              </a:spcAft>
              <a:buSzPts val="2400"/>
              <a:buChar char="●"/>
              <a:defRPr/>
            </a:lvl7pPr>
            <a:lvl8pPr indent="-381000" lvl="7" marL="3657600" algn="l">
              <a:lnSpc>
                <a:spcPct val="115000"/>
              </a:lnSpc>
              <a:spcBef>
                <a:spcPts val="0"/>
              </a:spcBef>
              <a:spcAft>
                <a:spcPts val="0"/>
              </a:spcAft>
              <a:buSzPts val="2400"/>
              <a:buChar char="○"/>
              <a:defRPr/>
            </a:lvl8pPr>
            <a:lvl9pPr indent="-381000" lvl="8" marL="4114800" algn="l">
              <a:lnSpc>
                <a:spcPct val="115000"/>
              </a:lnSpc>
              <a:spcBef>
                <a:spcPts val="0"/>
              </a:spcBef>
              <a:spcAft>
                <a:spcPts val="0"/>
              </a:spcAft>
              <a:buSzPts val="2400"/>
              <a:buChar char="■"/>
              <a:defRPr/>
            </a:lvl9pPr>
          </a:lstStyle>
          <a:p/>
        </p:txBody>
      </p:sp>
      <p:sp>
        <p:nvSpPr>
          <p:cNvPr id="63" name="Google Shape;63;p93"/>
          <p:cNvSpPr txBox="1"/>
          <p:nvPr>
            <p:ph idx="12" type="sldNum"/>
          </p:nvPr>
        </p:nvSpPr>
        <p:spPr>
          <a:xfrm>
            <a:off x="8328184" y="4597451"/>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64" name="Shape 64"/>
        <p:cNvGrpSpPr/>
        <p:nvPr/>
      </p:nvGrpSpPr>
      <p:grpSpPr>
        <a:xfrm>
          <a:off x="0" y="0"/>
          <a:ext cx="0" cy="0"/>
          <a:chOff x="0" y="0"/>
          <a:chExt cx="0" cy="0"/>
        </a:xfrm>
      </p:grpSpPr>
      <p:sp>
        <p:nvSpPr>
          <p:cNvPr id="65" name="Google Shape;65;p122"/>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3200"/>
              <a:buNone/>
              <a:defRPr/>
            </a:lvl1pPr>
            <a:lvl2pPr lvl="1" algn="l">
              <a:lnSpc>
                <a:spcPct val="90000"/>
              </a:lnSpc>
              <a:spcBef>
                <a:spcPts val="0"/>
              </a:spcBef>
              <a:spcAft>
                <a:spcPts val="0"/>
              </a:spcAft>
              <a:buSzPts val="3200"/>
              <a:buNone/>
              <a:defRPr/>
            </a:lvl2pPr>
            <a:lvl3pPr lvl="2" algn="l">
              <a:lnSpc>
                <a:spcPct val="90000"/>
              </a:lnSpc>
              <a:spcBef>
                <a:spcPts val="0"/>
              </a:spcBef>
              <a:spcAft>
                <a:spcPts val="0"/>
              </a:spcAft>
              <a:buSzPts val="3200"/>
              <a:buNone/>
              <a:defRPr/>
            </a:lvl3pPr>
            <a:lvl4pPr lvl="3" algn="l">
              <a:lnSpc>
                <a:spcPct val="90000"/>
              </a:lnSpc>
              <a:spcBef>
                <a:spcPts val="0"/>
              </a:spcBef>
              <a:spcAft>
                <a:spcPts val="0"/>
              </a:spcAft>
              <a:buSzPts val="3200"/>
              <a:buNone/>
              <a:defRPr/>
            </a:lvl4pPr>
            <a:lvl5pPr lvl="4" algn="l">
              <a:lnSpc>
                <a:spcPct val="90000"/>
              </a:lnSpc>
              <a:spcBef>
                <a:spcPts val="0"/>
              </a:spcBef>
              <a:spcAft>
                <a:spcPts val="0"/>
              </a:spcAft>
              <a:buSzPts val="3200"/>
              <a:buNone/>
              <a:defRPr/>
            </a:lvl5pPr>
            <a:lvl6pPr lvl="5" algn="l">
              <a:lnSpc>
                <a:spcPct val="90000"/>
              </a:lnSpc>
              <a:spcBef>
                <a:spcPts val="0"/>
              </a:spcBef>
              <a:spcAft>
                <a:spcPts val="0"/>
              </a:spcAft>
              <a:buSzPts val="3200"/>
              <a:buNone/>
              <a:defRPr/>
            </a:lvl6pPr>
            <a:lvl7pPr lvl="6" algn="l">
              <a:lnSpc>
                <a:spcPct val="90000"/>
              </a:lnSpc>
              <a:spcBef>
                <a:spcPts val="0"/>
              </a:spcBef>
              <a:spcAft>
                <a:spcPts val="0"/>
              </a:spcAft>
              <a:buSzPts val="3200"/>
              <a:buNone/>
              <a:defRPr/>
            </a:lvl7pPr>
            <a:lvl8pPr lvl="7" algn="l">
              <a:lnSpc>
                <a:spcPct val="90000"/>
              </a:lnSpc>
              <a:spcBef>
                <a:spcPts val="0"/>
              </a:spcBef>
              <a:spcAft>
                <a:spcPts val="0"/>
              </a:spcAft>
              <a:buSzPts val="3200"/>
              <a:buNone/>
              <a:defRPr/>
            </a:lvl8pPr>
            <a:lvl9pPr lvl="8" algn="l">
              <a:lnSpc>
                <a:spcPct val="90000"/>
              </a:lnSpc>
              <a:spcBef>
                <a:spcPts val="0"/>
              </a:spcBef>
              <a:spcAft>
                <a:spcPts val="0"/>
              </a:spcAft>
              <a:buSzPts val="3200"/>
              <a:buNone/>
              <a:defRPr/>
            </a:lvl9pPr>
          </a:lstStyle>
          <a:p/>
        </p:txBody>
      </p:sp>
      <p:sp>
        <p:nvSpPr>
          <p:cNvPr id="66" name="Google Shape;66;p122"/>
          <p:cNvSpPr txBox="1"/>
          <p:nvPr>
            <p:ph idx="1" type="body"/>
          </p:nvPr>
        </p:nvSpPr>
        <p:spPr>
          <a:xfrm>
            <a:off x="576000" y="791240"/>
            <a:ext cx="7920000" cy="3780000"/>
          </a:xfrm>
          <a:prstGeom prst="rect">
            <a:avLst/>
          </a:prstGeom>
          <a:noFill/>
          <a:ln>
            <a:noFill/>
          </a:ln>
        </p:spPr>
        <p:txBody>
          <a:bodyPr anchorCtr="0" anchor="t" bIns="0" lIns="0" spcFirstLastPara="1" rIns="0" wrap="square" tIns="0">
            <a:noAutofit/>
          </a:bodyPr>
          <a:lstStyle>
            <a:lvl1pPr indent="-381000" lvl="0" marL="457200" algn="l">
              <a:lnSpc>
                <a:spcPct val="115000"/>
              </a:lnSpc>
              <a:spcBef>
                <a:spcPts val="600"/>
              </a:spcBef>
              <a:spcAft>
                <a:spcPts val="0"/>
              </a:spcAft>
              <a:buSzPts val="2400"/>
              <a:buChar char="●"/>
              <a:defRPr/>
            </a:lvl1pPr>
            <a:lvl2pPr indent="-381000" lvl="1" marL="914400" algn="l">
              <a:lnSpc>
                <a:spcPct val="115000"/>
              </a:lnSpc>
              <a:spcBef>
                <a:spcPts val="0"/>
              </a:spcBef>
              <a:spcAft>
                <a:spcPts val="0"/>
              </a:spcAft>
              <a:buSzPts val="2400"/>
              <a:buChar char="○"/>
              <a:defRPr/>
            </a:lvl2pPr>
            <a:lvl3pPr indent="-381000" lvl="2" marL="1371600" algn="l">
              <a:lnSpc>
                <a:spcPct val="115000"/>
              </a:lnSpc>
              <a:spcBef>
                <a:spcPts val="0"/>
              </a:spcBef>
              <a:spcAft>
                <a:spcPts val="0"/>
              </a:spcAft>
              <a:buSzPts val="2400"/>
              <a:buChar char="■"/>
              <a:defRPr/>
            </a:lvl3pPr>
            <a:lvl4pPr indent="-381000" lvl="3" marL="1828800" algn="l">
              <a:lnSpc>
                <a:spcPct val="115000"/>
              </a:lnSpc>
              <a:spcBef>
                <a:spcPts val="0"/>
              </a:spcBef>
              <a:spcAft>
                <a:spcPts val="0"/>
              </a:spcAft>
              <a:buSzPts val="2400"/>
              <a:buChar char="●"/>
              <a:defRPr/>
            </a:lvl4pPr>
            <a:lvl5pPr indent="-381000" lvl="4" marL="2286000" algn="l">
              <a:lnSpc>
                <a:spcPct val="115000"/>
              </a:lnSpc>
              <a:spcBef>
                <a:spcPts val="0"/>
              </a:spcBef>
              <a:spcAft>
                <a:spcPts val="0"/>
              </a:spcAft>
              <a:buSzPts val="2400"/>
              <a:buChar char="○"/>
              <a:defRPr/>
            </a:lvl5pPr>
            <a:lvl6pPr indent="-381000" lvl="5" marL="2743200" algn="l">
              <a:lnSpc>
                <a:spcPct val="115000"/>
              </a:lnSpc>
              <a:spcBef>
                <a:spcPts val="0"/>
              </a:spcBef>
              <a:spcAft>
                <a:spcPts val="0"/>
              </a:spcAft>
              <a:buSzPts val="2400"/>
              <a:buChar char="■"/>
              <a:defRPr/>
            </a:lvl6pPr>
            <a:lvl7pPr indent="-381000" lvl="6" marL="3200400" algn="l">
              <a:lnSpc>
                <a:spcPct val="115000"/>
              </a:lnSpc>
              <a:spcBef>
                <a:spcPts val="0"/>
              </a:spcBef>
              <a:spcAft>
                <a:spcPts val="0"/>
              </a:spcAft>
              <a:buSzPts val="2400"/>
              <a:buChar char="●"/>
              <a:defRPr/>
            </a:lvl7pPr>
            <a:lvl8pPr indent="-381000" lvl="7" marL="3657600" algn="l">
              <a:lnSpc>
                <a:spcPct val="115000"/>
              </a:lnSpc>
              <a:spcBef>
                <a:spcPts val="0"/>
              </a:spcBef>
              <a:spcAft>
                <a:spcPts val="0"/>
              </a:spcAft>
              <a:buSzPts val="2400"/>
              <a:buChar char="○"/>
              <a:defRPr/>
            </a:lvl8pPr>
            <a:lvl9pPr indent="-381000" lvl="8" marL="4114800" algn="l">
              <a:lnSpc>
                <a:spcPct val="115000"/>
              </a:lnSpc>
              <a:spcBef>
                <a:spcPts val="0"/>
              </a:spcBef>
              <a:spcAft>
                <a:spcPts val="0"/>
              </a:spcAft>
              <a:buSzPts val="2400"/>
              <a:buChar char="■"/>
              <a:defRPr/>
            </a:lvl9pPr>
          </a:lstStyle>
          <a:p/>
        </p:txBody>
      </p:sp>
      <p:sp>
        <p:nvSpPr>
          <p:cNvPr id="67" name="Google Shape;67;p122"/>
          <p:cNvSpPr txBox="1"/>
          <p:nvPr>
            <p:ph idx="11" type="ftr"/>
          </p:nvPr>
        </p:nvSpPr>
        <p:spPr>
          <a:xfrm>
            <a:off x="5314598" y="4800051"/>
            <a:ext cx="3829402" cy="3434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gradFill>
          <a:gsLst>
            <a:gs pos="0">
              <a:schemeClr val="lt2"/>
            </a:gs>
            <a:gs pos="50000">
              <a:schemeClr val="accent1"/>
            </a:gs>
            <a:gs pos="100000">
              <a:schemeClr val="accent2"/>
            </a:gs>
          </a:gsLst>
          <a:lin ang="8099331" scaled="0"/>
        </a:gradFill>
      </p:bgPr>
    </p:bg>
    <p:spTree>
      <p:nvGrpSpPr>
        <p:cNvPr id="68" name="Shape 68"/>
        <p:cNvGrpSpPr/>
        <p:nvPr/>
      </p:nvGrpSpPr>
      <p:grpSpPr>
        <a:xfrm>
          <a:off x="0" y="0"/>
          <a:ext cx="0" cy="0"/>
          <a:chOff x="0" y="0"/>
          <a:chExt cx="0" cy="0"/>
        </a:xfrm>
      </p:grpSpPr>
      <p:sp>
        <p:nvSpPr>
          <p:cNvPr id="69" name="Google Shape;69;p37"/>
          <p:cNvSpPr/>
          <p:nvPr/>
        </p:nvSpPr>
        <p:spPr>
          <a:xfrm>
            <a:off x="0" y="0"/>
            <a:ext cx="9144000" cy="5143500"/>
          </a:xfrm>
          <a:prstGeom prst="rect">
            <a:avLst/>
          </a:prstGeom>
          <a:gradFill>
            <a:gsLst>
              <a:gs pos="0">
                <a:srgbClr val="0C6389"/>
              </a:gs>
              <a:gs pos="50000">
                <a:srgbClr val="128EC6"/>
              </a:gs>
              <a:gs pos="100000">
                <a:srgbClr val="16ABEE"/>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0" name="Google Shape;70;p37"/>
          <p:cNvSpPr txBox="1"/>
          <p:nvPr>
            <p:ph idx="1" type="body"/>
          </p:nvPr>
        </p:nvSpPr>
        <p:spPr>
          <a:xfrm>
            <a:off x="1037875" y="1323600"/>
            <a:ext cx="5654700" cy="2970900"/>
          </a:xfrm>
          <a:prstGeom prst="rect">
            <a:avLst/>
          </a:prstGeom>
          <a:noFill/>
          <a:ln>
            <a:noFill/>
          </a:ln>
        </p:spPr>
        <p:txBody>
          <a:bodyPr anchorCtr="0" anchor="t" bIns="0" lIns="0" spcFirstLastPara="1" rIns="0" wrap="square" tIns="0">
            <a:noAutofit/>
          </a:bodyPr>
          <a:lstStyle>
            <a:lvl1pPr indent="-412750" lvl="0" marL="457200" algn="l">
              <a:lnSpc>
                <a:spcPct val="115000"/>
              </a:lnSpc>
              <a:spcBef>
                <a:spcPts val="600"/>
              </a:spcBef>
              <a:spcAft>
                <a:spcPts val="0"/>
              </a:spcAft>
              <a:buClr>
                <a:schemeClr val="lt1"/>
              </a:buClr>
              <a:buSzPts val="2900"/>
              <a:buFont typeface="Inter SemiBold"/>
              <a:buChar char="●"/>
              <a:defRPr sz="2900">
                <a:solidFill>
                  <a:schemeClr val="lt1"/>
                </a:solidFill>
                <a:latin typeface="Arial"/>
                <a:ea typeface="Arial"/>
                <a:cs typeface="Arial"/>
                <a:sym typeface="Arial"/>
              </a:defRPr>
            </a:lvl1pPr>
            <a:lvl2pPr indent="-412750" lvl="1" marL="914400" algn="l">
              <a:lnSpc>
                <a:spcPct val="115000"/>
              </a:lnSpc>
              <a:spcBef>
                <a:spcPts val="0"/>
              </a:spcBef>
              <a:spcAft>
                <a:spcPts val="0"/>
              </a:spcAft>
              <a:buClr>
                <a:schemeClr val="lt1"/>
              </a:buClr>
              <a:buSzPts val="2900"/>
              <a:buFont typeface="Inter SemiBold"/>
              <a:buChar char="○"/>
              <a:defRPr sz="2900">
                <a:solidFill>
                  <a:schemeClr val="lt1"/>
                </a:solidFill>
                <a:latin typeface="Inter SemiBold"/>
                <a:ea typeface="Inter SemiBold"/>
                <a:cs typeface="Inter SemiBold"/>
                <a:sym typeface="Inter SemiBold"/>
              </a:defRPr>
            </a:lvl2pPr>
            <a:lvl3pPr indent="-412750" lvl="2" marL="1371600" algn="l">
              <a:lnSpc>
                <a:spcPct val="115000"/>
              </a:lnSpc>
              <a:spcBef>
                <a:spcPts val="0"/>
              </a:spcBef>
              <a:spcAft>
                <a:spcPts val="0"/>
              </a:spcAft>
              <a:buClr>
                <a:schemeClr val="lt1"/>
              </a:buClr>
              <a:buSzPts val="2900"/>
              <a:buFont typeface="Inter SemiBold"/>
              <a:buChar char="■"/>
              <a:defRPr sz="2900">
                <a:solidFill>
                  <a:schemeClr val="lt1"/>
                </a:solidFill>
                <a:latin typeface="Inter SemiBold"/>
                <a:ea typeface="Inter SemiBold"/>
                <a:cs typeface="Inter SemiBold"/>
                <a:sym typeface="Inter SemiBold"/>
              </a:defRPr>
            </a:lvl3pPr>
            <a:lvl4pPr indent="-412750" lvl="3" marL="1828800" algn="l">
              <a:lnSpc>
                <a:spcPct val="115000"/>
              </a:lnSpc>
              <a:spcBef>
                <a:spcPts val="0"/>
              </a:spcBef>
              <a:spcAft>
                <a:spcPts val="0"/>
              </a:spcAft>
              <a:buClr>
                <a:schemeClr val="lt1"/>
              </a:buClr>
              <a:buSzPts val="2900"/>
              <a:buFont typeface="Inter SemiBold"/>
              <a:buChar char="●"/>
              <a:defRPr sz="2900">
                <a:solidFill>
                  <a:schemeClr val="lt1"/>
                </a:solidFill>
                <a:latin typeface="Inter SemiBold"/>
                <a:ea typeface="Inter SemiBold"/>
                <a:cs typeface="Inter SemiBold"/>
                <a:sym typeface="Inter SemiBold"/>
              </a:defRPr>
            </a:lvl4pPr>
            <a:lvl5pPr indent="-412750" lvl="4" marL="2286000" algn="l">
              <a:lnSpc>
                <a:spcPct val="115000"/>
              </a:lnSpc>
              <a:spcBef>
                <a:spcPts val="0"/>
              </a:spcBef>
              <a:spcAft>
                <a:spcPts val="0"/>
              </a:spcAft>
              <a:buClr>
                <a:schemeClr val="lt1"/>
              </a:buClr>
              <a:buSzPts val="2900"/>
              <a:buFont typeface="Inter SemiBold"/>
              <a:buChar char="○"/>
              <a:defRPr sz="2900">
                <a:solidFill>
                  <a:schemeClr val="lt1"/>
                </a:solidFill>
                <a:latin typeface="Inter SemiBold"/>
                <a:ea typeface="Inter SemiBold"/>
                <a:cs typeface="Inter SemiBold"/>
                <a:sym typeface="Inter SemiBold"/>
              </a:defRPr>
            </a:lvl5pPr>
            <a:lvl6pPr indent="-412750" lvl="5" marL="2743200" algn="l">
              <a:lnSpc>
                <a:spcPct val="115000"/>
              </a:lnSpc>
              <a:spcBef>
                <a:spcPts val="0"/>
              </a:spcBef>
              <a:spcAft>
                <a:spcPts val="0"/>
              </a:spcAft>
              <a:buClr>
                <a:schemeClr val="lt1"/>
              </a:buClr>
              <a:buSzPts val="2900"/>
              <a:buFont typeface="Inter SemiBold"/>
              <a:buChar char="■"/>
              <a:defRPr sz="2900">
                <a:solidFill>
                  <a:schemeClr val="lt1"/>
                </a:solidFill>
                <a:latin typeface="Inter SemiBold"/>
                <a:ea typeface="Inter SemiBold"/>
                <a:cs typeface="Inter SemiBold"/>
                <a:sym typeface="Inter SemiBold"/>
              </a:defRPr>
            </a:lvl6pPr>
            <a:lvl7pPr indent="-412750" lvl="6" marL="3200400" algn="l">
              <a:lnSpc>
                <a:spcPct val="115000"/>
              </a:lnSpc>
              <a:spcBef>
                <a:spcPts val="0"/>
              </a:spcBef>
              <a:spcAft>
                <a:spcPts val="0"/>
              </a:spcAft>
              <a:buClr>
                <a:schemeClr val="lt1"/>
              </a:buClr>
              <a:buSzPts val="2900"/>
              <a:buFont typeface="Inter SemiBold"/>
              <a:buChar char="●"/>
              <a:defRPr sz="2900">
                <a:solidFill>
                  <a:schemeClr val="lt1"/>
                </a:solidFill>
                <a:latin typeface="Inter SemiBold"/>
                <a:ea typeface="Inter SemiBold"/>
                <a:cs typeface="Inter SemiBold"/>
                <a:sym typeface="Inter SemiBold"/>
              </a:defRPr>
            </a:lvl7pPr>
            <a:lvl8pPr indent="-412750" lvl="7" marL="3657600" algn="l">
              <a:lnSpc>
                <a:spcPct val="115000"/>
              </a:lnSpc>
              <a:spcBef>
                <a:spcPts val="0"/>
              </a:spcBef>
              <a:spcAft>
                <a:spcPts val="0"/>
              </a:spcAft>
              <a:buClr>
                <a:schemeClr val="lt1"/>
              </a:buClr>
              <a:buSzPts val="2900"/>
              <a:buFont typeface="Inter SemiBold"/>
              <a:buChar char="○"/>
              <a:defRPr sz="2900">
                <a:solidFill>
                  <a:schemeClr val="lt1"/>
                </a:solidFill>
                <a:latin typeface="Inter SemiBold"/>
                <a:ea typeface="Inter SemiBold"/>
                <a:cs typeface="Inter SemiBold"/>
                <a:sym typeface="Inter SemiBold"/>
              </a:defRPr>
            </a:lvl8pPr>
            <a:lvl9pPr indent="-412750" lvl="8" marL="4114800" algn="l">
              <a:lnSpc>
                <a:spcPct val="115000"/>
              </a:lnSpc>
              <a:spcBef>
                <a:spcPts val="0"/>
              </a:spcBef>
              <a:spcAft>
                <a:spcPts val="0"/>
              </a:spcAft>
              <a:buClr>
                <a:schemeClr val="lt1"/>
              </a:buClr>
              <a:buSzPts val="2900"/>
              <a:buFont typeface="Inter SemiBold"/>
              <a:buChar char="■"/>
              <a:defRPr sz="2900">
                <a:solidFill>
                  <a:schemeClr val="lt1"/>
                </a:solidFill>
                <a:latin typeface="Inter SemiBold"/>
                <a:ea typeface="Inter SemiBold"/>
                <a:cs typeface="Inter SemiBold"/>
                <a:sym typeface="Inter SemiBold"/>
              </a:defRPr>
            </a:lvl9pPr>
          </a:lstStyle>
          <a:p/>
        </p:txBody>
      </p:sp>
      <p:sp>
        <p:nvSpPr>
          <p:cNvPr id="71" name="Google Shape;71;p37"/>
          <p:cNvSpPr txBox="1"/>
          <p:nvPr/>
        </p:nvSpPr>
        <p:spPr>
          <a:xfrm>
            <a:off x="961675" y="527994"/>
            <a:ext cx="1957200" cy="653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9600"/>
              <a:buFont typeface="Arial"/>
              <a:buNone/>
            </a:pPr>
            <a:r>
              <a:rPr b="1" i="0" lang="en" sz="9600" u="none" cap="none" strike="noStrike">
                <a:solidFill>
                  <a:schemeClr val="accent2"/>
                </a:solidFill>
                <a:latin typeface="Arial"/>
                <a:ea typeface="Arial"/>
                <a:cs typeface="Arial"/>
                <a:sym typeface="Arial"/>
              </a:rPr>
              <a:t>“</a:t>
            </a:r>
            <a:endParaRPr b="1" i="0" sz="9600" u="none" cap="none" strike="noStrike">
              <a:solidFill>
                <a:schemeClr val="accent2"/>
              </a:solidFill>
              <a:latin typeface="Arial"/>
              <a:ea typeface="Arial"/>
              <a:cs typeface="Arial"/>
              <a:sym typeface="Arial"/>
            </a:endParaRPr>
          </a:p>
        </p:txBody>
      </p:sp>
      <p:sp>
        <p:nvSpPr>
          <p:cNvPr id="72" name="Google Shape;72;p37"/>
          <p:cNvSpPr txBox="1"/>
          <p:nvPr>
            <p:ph idx="12" type="sldNum"/>
          </p:nvPr>
        </p:nvSpPr>
        <p:spPr>
          <a:xfrm>
            <a:off x="8328184" y="4597451"/>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Inter SemiBold"/>
                <a:ea typeface="Inter SemiBold"/>
                <a:cs typeface="Inter SemiBold"/>
                <a:sym typeface="Inter SemiBold"/>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Inter SemiBold"/>
                <a:ea typeface="Inter SemiBold"/>
                <a:cs typeface="Inter SemiBold"/>
                <a:sym typeface="Inter SemiBold"/>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Inter SemiBold"/>
                <a:ea typeface="Inter SemiBold"/>
                <a:cs typeface="Inter SemiBold"/>
                <a:sym typeface="Inter SemiBold"/>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Inter SemiBold"/>
                <a:ea typeface="Inter SemiBold"/>
                <a:cs typeface="Inter SemiBold"/>
                <a:sym typeface="Inter SemiBold"/>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Inter SemiBold"/>
                <a:ea typeface="Inter SemiBold"/>
                <a:cs typeface="Inter SemiBold"/>
                <a:sym typeface="Inter SemiBold"/>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Inter SemiBold"/>
                <a:ea typeface="Inter SemiBold"/>
                <a:cs typeface="Inter SemiBold"/>
                <a:sym typeface="Inter SemiBold"/>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Inter SemiBold"/>
                <a:ea typeface="Inter SemiBold"/>
                <a:cs typeface="Inter SemiBold"/>
                <a:sym typeface="Inter SemiBold"/>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Inter SemiBold"/>
                <a:ea typeface="Inter SemiBold"/>
                <a:cs typeface="Inter SemiBold"/>
                <a:sym typeface="Inter SemiBold"/>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Inter SemiBold"/>
                <a:ea typeface="Inter SemiBold"/>
                <a:cs typeface="Inter SemiBold"/>
                <a:sym typeface="Inter SemiBol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2">
    <p:spTree>
      <p:nvGrpSpPr>
        <p:cNvPr id="73" name="Shape 73"/>
        <p:cNvGrpSpPr/>
        <p:nvPr/>
      </p:nvGrpSpPr>
      <p:grpSpPr>
        <a:xfrm>
          <a:off x="0" y="0"/>
          <a:ext cx="0" cy="0"/>
          <a:chOff x="0" y="0"/>
          <a:chExt cx="0" cy="0"/>
        </a:xfrm>
      </p:grpSpPr>
      <p:sp>
        <p:nvSpPr>
          <p:cNvPr id="74" name="Google Shape;74;p42"/>
          <p:cNvSpPr txBox="1"/>
          <p:nvPr>
            <p:ph type="title"/>
          </p:nvPr>
        </p:nvSpPr>
        <p:spPr>
          <a:xfrm>
            <a:off x="191500" y="1101100"/>
            <a:ext cx="2601300" cy="15879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SzPts val="3200"/>
              <a:buNone/>
              <a:defRPr>
                <a:latin typeface="Arial Black"/>
                <a:ea typeface="Arial Black"/>
                <a:cs typeface="Arial Black"/>
                <a:sym typeface="Arial Black"/>
              </a:defRPr>
            </a:lvl1pPr>
            <a:lvl2pPr lvl="1" algn="l">
              <a:lnSpc>
                <a:spcPct val="90000"/>
              </a:lnSpc>
              <a:spcBef>
                <a:spcPts val="0"/>
              </a:spcBef>
              <a:spcAft>
                <a:spcPts val="0"/>
              </a:spcAft>
              <a:buSzPts val="3200"/>
              <a:buNone/>
              <a:defRPr/>
            </a:lvl2pPr>
            <a:lvl3pPr lvl="2" algn="l">
              <a:lnSpc>
                <a:spcPct val="90000"/>
              </a:lnSpc>
              <a:spcBef>
                <a:spcPts val="0"/>
              </a:spcBef>
              <a:spcAft>
                <a:spcPts val="0"/>
              </a:spcAft>
              <a:buSzPts val="3200"/>
              <a:buNone/>
              <a:defRPr/>
            </a:lvl3pPr>
            <a:lvl4pPr lvl="3" algn="l">
              <a:lnSpc>
                <a:spcPct val="90000"/>
              </a:lnSpc>
              <a:spcBef>
                <a:spcPts val="0"/>
              </a:spcBef>
              <a:spcAft>
                <a:spcPts val="0"/>
              </a:spcAft>
              <a:buSzPts val="3200"/>
              <a:buNone/>
              <a:defRPr/>
            </a:lvl4pPr>
            <a:lvl5pPr lvl="4" algn="l">
              <a:lnSpc>
                <a:spcPct val="90000"/>
              </a:lnSpc>
              <a:spcBef>
                <a:spcPts val="0"/>
              </a:spcBef>
              <a:spcAft>
                <a:spcPts val="0"/>
              </a:spcAft>
              <a:buSzPts val="3200"/>
              <a:buNone/>
              <a:defRPr/>
            </a:lvl5pPr>
            <a:lvl6pPr lvl="5" algn="l">
              <a:lnSpc>
                <a:spcPct val="90000"/>
              </a:lnSpc>
              <a:spcBef>
                <a:spcPts val="0"/>
              </a:spcBef>
              <a:spcAft>
                <a:spcPts val="0"/>
              </a:spcAft>
              <a:buSzPts val="3200"/>
              <a:buNone/>
              <a:defRPr/>
            </a:lvl6pPr>
            <a:lvl7pPr lvl="6" algn="l">
              <a:lnSpc>
                <a:spcPct val="90000"/>
              </a:lnSpc>
              <a:spcBef>
                <a:spcPts val="0"/>
              </a:spcBef>
              <a:spcAft>
                <a:spcPts val="0"/>
              </a:spcAft>
              <a:buSzPts val="3200"/>
              <a:buNone/>
              <a:defRPr/>
            </a:lvl7pPr>
            <a:lvl8pPr lvl="7" algn="l">
              <a:lnSpc>
                <a:spcPct val="90000"/>
              </a:lnSpc>
              <a:spcBef>
                <a:spcPts val="0"/>
              </a:spcBef>
              <a:spcAft>
                <a:spcPts val="0"/>
              </a:spcAft>
              <a:buSzPts val="3200"/>
              <a:buNone/>
              <a:defRPr/>
            </a:lvl8pPr>
            <a:lvl9pPr lvl="8" algn="l">
              <a:lnSpc>
                <a:spcPct val="90000"/>
              </a:lnSpc>
              <a:spcBef>
                <a:spcPts val="0"/>
              </a:spcBef>
              <a:spcAft>
                <a:spcPts val="0"/>
              </a:spcAft>
              <a:buSzPts val="3200"/>
              <a:buNone/>
              <a:defRPr/>
            </a:lvl9pPr>
          </a:lstStyle>
          <a:p/>
        </p:txBody>
      </p:sp>
      <p:sp>
        <p:nvSpPr>
          <p:cNvPr id="75" name="Google Shape;75;p42"/>
          <p:cNvSpPr txBox="1"/>
          <p:nvPr>
            <p:ph idx="12" type="sldNum"/>
          </p:nvPr>
        </p:nvSpPr>
        <p:spPr>
          <a:xfrm>
            <a:off x="8328184" y="4597451"/>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9pPr>
          </a:lstStyle>
          <a:p>
            <a:pPr indent="0" lvl="0" marL="0" rtl="0" algn="r">
              <a:spcBef>
                <a:spcPts val="0"/>
              </a:spcBef>
              <a:spcAft>
                <a:spcPts val="0"/>
              </a:spcAft>
              <a:buNone/>
            </a:pPr>
            <a:fld id="{00000000-1234-1234-1234-123412341234}" type="slidenum">
              <a:rPr lang="en"/>
              <a:t>‹#›</a:t>
            </a:fld>
            <a:endParaRPr/>
          </a:p>
        </p:txBody>
      </p:sp>
      <p:sp>
        <p:nvSpPr>
          <p:cNvPr id="76" name="Google Shape;76;p42"/>
          <p:cNvSpPr/>
          <p:nvPr>
            <p:ph idx="2" type="pic"/>
          </p:nvPr>
        </p:nvSpPr>
        <p:spPr>
          <a:xfrm>
            <a:off x="3095875" y="143625"/>
            <a:ext cx="5816700" cy="4883100"/>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7" name="Shape 77"/>
        <p:cNvGrpSpPr/>
        <p:nvPr/>
      </p:nvGrpSpPr>
      <p:grpSpPr>
        <a:xfrm>
          <a:off x="0" y="0"/>
          <a:ext cx="0" cy="0"/>
          <a:chOff x="0" y="0"/>
          <a:chExt cx="0" cy="0"/>
        </a:xfrm>
      </p:grpSpPr>
      <p:sp>
        <p:nvSpPr>
          <p:cNvPr id="78" name="Google Shape;78;p44"/>
          <p:cNvSpPr txBox="1"/>
          <p:nvPr>
            <p:ph idx="1" type="body"/>
          </p:nvPr>
        </p:nvSpPr>
        <p:spPr>
          <a:xfrm>
            <a:off x="1037875" y="4177700"/>
            <a:ext cx="7068300" cy="393600"/>
          </a:xfrm>
          <a:prstGeom prst="rect">
            <a:avLst/>
          </a:prstGeom>
          <a:noFill/>
          <a:ln>
            <a:noFill/>
          </a:ln>
        </p:spPr>
        <p:txBody>
          <a:bodyPr anchorCtr="0" anchor="t" bIns="0" lIns="0" spcFirstLastPara="1" rIns="0" wrap="square" tIns="0">
            <a:noAutofit/>
          </a:bodyPr>
          <a:lstStyle>
            <a:lvl1pPr indent="-228600" lvl="0" marL="457200" algn="l">
              <a:lnSpc>
                <a:spcPct val="115000"/>
              </a:lnSpc>
              <a:spcBef>
                <a:spcPts val="0"/>
              </a:spcBef>
              <a:spcAft>
                <a:spcPts val="0"/>
              </a:spcAft>
              <a:buSzPts val="1800"/>
              <a:buNone/>
              <a:defRPr sz="1800">
                <a:latin typeface="Arial"/>
                <a:ea typeface="Arial"/>
                <a:cs typeface="Arial"/>
                <a:sym typeface="Arial"/>
              </a:defRPr>
            </a:lvl1pPr>
          </a:lstStyle>
          <a:p/>
        </p:txBody>
      </p:sp>
      <p:sp>
        <p:nvSpPr>
          <p:cNvPr id="79" name="Google Shape;79;p44"/>
          <p:cNvSpPr txBox="1"/>
          <p:nvPr>
            <p:ph idx="12" type="sldNum"/>
          </p:nvPr>
        </p:nvSpPr>
        <p:spPr>
          <a:xfrm>
            <a:off x="8328184" y="4597451"/>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Light" type="blank">
  <p:cSld name="BLANK">
    <p:spTree>
      <p:nvGrpSpPr>
        <p:cNvPr id="80" name="Shape 80"/>
        <p:cNvGrpSpPr/>
        <p:nvPr/>
      </p:nvGrpSpPr>
      <p:grpSpPr>
        <a:xfrm>
          <a:off x="0" y="0"/>
          <a:ext cx="0" cy="0"/>
          <a:chOff x="0" y="0"/>
          <a:chExt cx="0" cy="0"/>
        </a:xfrm>
      </p:grpSpPr>
      <p:sp>
        <p:nvSpPr>
          <p:cNvPr id="81" name="Google Shape;81;p45"/>
          <p:cNvSpPr txBox="1"/>
          <p:nvPr>
            <p:ph idx="12" type="sldNum"/>
          </p:nvPr>
        </p:nvSpPr>
        <p:spPr>
          <a:xfrm>
            <a:off x="8328184" y="4597451"/>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Dark">
  <p:cSld name="BLANK_1">
    <p:bg>
      <p:bgPr>
        <a:gradFill>
          <a:gsLst>
            <a:gs pos="0">
              <a:schemeClr val="accent1"/>
            </a:gs>
            <a:gs pos="100000">
              <a:schemeClr val="accent2"/>
            </a:gs>
          </a:gsLst>
          <a:lin ang="8099331" scaled="0"/>
        </a:gradFill>
      </p:bgPr>
    </p:bg>
    <p:spTree>
      <p:nvGrpSpPr>
        <p:cNvPr id="82" name="Shape 82"/>
        <p:cNvGrpSpPr/>
        <p:nvPr/>
      </p:nvGrpSpPr>
      <p:grpSpPr>
        <a:xfrm>
          <a:off x="0" y="0"/>
          <a:ext cx="0" cy="0"/>
          <a:chOff x="0" y="0"/>
          <a:chExt cx="0" cy="0"/>
        </a:xfrm>
      </p:grpSpPr>
      <p:sp>
        <p:nvSpPr>
          <p:cNvPr id="83" name="Google Shape;83;p46"/>
          <p:cNvSpPr/>
          <p:nvPr/>
        </p:nvSpPr>
        <p:spPr>
          <a:xfrm>
            <a:off x="0" y="0"/>
            <a:ext cx="9144000" cy="5143500"/>
          </a:xfrm>
          <a:prstGeom prst="rect">
            <a:avLst/>
          </a:prstGeom>
          <a:gradFill>
            <a:gsLst>
              <a:gs pos="0">
                <a:srgbClr val="0C6389"/>
              </a:gs>
              <a:gs pos="50000">
                <a:srgbClr val="128EC6"/>
              </a:gs>
              <a:gs pos="100000">
                <a:srgbClr val="16ABEE"/>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4" name="Google Shape;84;p46"/>
          <p:cNvSpPr txBox="1"/>
          <p:nvPr>
            <p:ph idx="12" type="sldNum"/>
          </p:nvPr>
        </p:nvSpPr>
        <p:spPr>
          <a:xfrm>
            <a:off x="8328184" y="4597451"/>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Inter SemiBold"/>
                <a:ea typeface="Inter SemiBold"/>
                <a:cs typeface="Inter SemiBold"/>
                <a:sym typeface="Inter SemiBold"/>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Inter SemiBold"/>
                <a:ea typeface="Inter SemiBold"/>
                <a:cs typeface="Inter SemiBold"/>
                <a:sym typeface="Inter SemiBold"/>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Inter SemiBold"/>
                <a:ea typeface="Inter SemiBold"/>
                <a:cs typeface="Inter SemiBold"/>
                <a:sym typeface="Inter SemiBold"/>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Inter SemiBold"/>
                <a:ea typeface="Inter SemiBold"/>
                <a:cs typeface="Inter SemiBold"/>
                <a:sym typeface="Inter SemiBold"/>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Inter SemiBold"/>
                <a:ea typeface="Inter SemiBold"/>
                <a:cs typeface="Inter SemiBold"/>
                <a:sym typeface="Inter SemiBold"/>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Inter SemiBold"/>
                <a:ea typeface="Inter SemiBold"/>
                <a:cs typeface="Inter SemiBold"/>
                <a:sym typeface="Inter SemiBold"/>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Inter SemiBold"/>
                <a:ea typeface="Inter SemiBold"/>
                <a:cs typeface="Inter SemiBold"/>
                <a:sym typeface="Inter SemiBold"/>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Inter SemiBold"/>
                <a:ea typeface="Inter SemiBold"/>
                <a:cs typeface="Inter SemiBold"/>
                <a:sym typeface="Inter SemiBold"/>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Inter SemiBold"/>
                <a:ea typeface="Inter SemiBold"/>
                <a:cs typeface="Inter SemiBold"/>
                <a:sym typeface="Inter SemiBol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0" name="Shape 20"/>
        <p:cNvGrpSpPr/>
        <p:nvPr/>
      </p:nvGrpSpPr>
      <p:grpSpPr>
        <a:xfrm>
          <a:off x="0" y="0"/>
          <a:ext cx="0" cy="0"/>
          <a:chOff x="0" y="0"/>
          <a:chExt cx="0" cy="0"/>
        </a:xfrm>
      </p:grpSpPr>
      <p:sp>
        <p:nvSpPr>
          <p:cNvPr id="21" name="Google Shape;21;p38"/>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3200"/>
              <a:buNone/>
              <a:defRPr b="1">
                <a:latin typeface="Arial Black"/>
                <a:ea typeface="Arial Black"/>
                <a:cs typeface="Arial Black"/>
                <a:sym typeface="Arial Black"/>
              </a:defRPr>
            </a:lvl1pPr>
            <a:lvl2pPr lvl="1" algn="l">
              <a:lnSpc>
                <a:spcPct val="90000"/>
              </a:lnSpc>
              <a:spcBef>
                <a:spcPts val="0"/>
              </a:spcBef>
              <a:spcAft>
                <a:spcPts val="0"/>
              </a:spcAft>
              <a:buSzPts val="3200"/>
              <a:buNone/>
              <a:defRPr/>
            </a:lvl2pPr>
            <a:lvl3pPr lvl="2" algn="l">
              <a:lnSpc>
                <a:spcPct val="90000"/>
              </a:lnSpc>
              <a:spcBef>
                <a:spcPts val="0"/>
              </a:spcBef>
              <a:spcAft>
                <a:spcPts val="0"/>
              </a:spcAft>
              <a:buSzPts val="3200"/>
              <a:buNone/>
              <a:defRPr/>
            </a:lvl3pPr>
            <a:lvl4pPr lvl="3" algn="l">
              <a:lnSpc>
                <a:spcPct val="90000"/>
              </a:lnSpc>
              <a:spcBef>
                <a:spcPts val="0"/>
              </a:spcBef>
              <a:spcAft>
                <a:spcPts val="0"/>
              </a:spcAft>
              <a:buSzPts val="3200"/>
              <a:buNone/>
              <a:defRPr/>
            </a:lvl4pPr>
            <a:lvl5pPr lvl="4" algn="l">
              <a:lnSpc>
                <a:spcPct val="90000"/>
              </a:lnSpc>
              <a:spcBef>
                <a:spcPts val="0"/>
              </a:spcBef>
              <a:spcAft>
                <a:spcPts val="0"/>
              </a:spcAft>
              <a:buSzPts val="3200"/>
              <a:buNone/>
              <a:defRPr/>
            </a:lvl5pPr>
            <a:lvl6pPr lvl="5" algn="l">
              <a:lnSpc>
                <a:spcPct val="90000"/>
              </a:lnSpc>
              <a:spcBef>
                <a:spcPts val="0"/>
              </a:spcBef>
              <a:spcAft>
                <a:spcPts val="0"/>
              </a:spcAft>
              <a:buSzPts val="3200"/>
              <a:buNone/>
              <a:defRPr/>
            </a:lvl6pPr>
            <a:lvl7pPr lvl="6" algn="l">
              <a:lnSpc>
                <a:spcPct val="90000"/>
              </a:lnSpc>
              <a:spcBef>
                <a:spcPts val="0"/>
              </a:spcBef>
              <a:spcAft>
                <a:spcPts val="0"/>
              </a:spcAft>
              <a:buSzPts val="3200"/>
              <a:buNone/>
              <a:defRPr/>
            </a:lvl7pPr>
            <a:lvl8pPr lvl="7" algn="l">
              <a:lnSpc>
                <a:spcPct val="90000"/>
              </a:lnSpc>
              <a:spcBef>
                <a:spcPts val="0"/>
              </a:spcBef>
              <a:spcAft>
                <a:spcPts val="0"/>
              </a:spcAft>
              <a:buSzPts val="3200"/>
              <a:buNone/>
              <a:defRPr/>
            </a:lvl8pPr>
            <a:lvl9pPr lvl="8" algn="l">
              <a:lnSpc>
                <a:spcPct val="90000"/>
              </a:lnSpc>
              <a:spcBef>
                <a:spcPts val="0"/>
              </a:spcBef>
              <a:spcAft>
                <a:spcPts val="0"/>
              </a:spcAft>
              <a:buSzPts val="3200"/>
              <a:buNone/>
              <a:defRPr/>
            </a:lvl9pPr>
          </a:lstStyle>
          <a:p/>
        </p:txBody>
      </p:sp>
      <p:sp>
        <p:nvSpPr>
          <p:cNvPr id="22" name="Google Shape;22;p38"/>
          <p:cNvSpPr txBox="1"/>
          <p:nvPr>
            <p:ph idx="1" type="body"/>
          </p:nvPr>
        </p:nvSpPr>
        <p:spPr>
          <a:xfrm>
            <a:off x="576000" y="792000"/>
            <a:ext cx="7920000" cy="3780000"/>
          </a:xfrm>
          <a:prstGeom prst="rect">
            <a:avLst/>
          </a:prstGeom>
          <a:noFill/>
          <a:ln>
            <a:noFill/>
          </a:ln>
        </p:spPr>
        <p:txBody>
          <a:bodyPr anchorCtr="0" anchor="t" bIns="0" lIns="0" spcFirstLastPara="1" rIns="0" wrap="square" tIns="0">
            <a:noAutofit/>
          </a:bodyPr>
          <a:lstStyle>
            <a:lvl1pPr indent="-355600" lvl="0" marL="457200" algn="l">
              <a:lnSpc>
                <a:spcPct val="115000"/>
              </a:lnSpc>
              <a:spcBef>
                <a:spcPts val="600"/>
              </a:spcBef>
              <a:spcAft>
                <a:spcPts val="0"/>
              </a:spcAft>
              <a:buSzPts val="2000"/>
              <a:buChar char="●"/>
              <a:defRPr sz="2400">
                <a:latin typeface="Arial"/>
                <a:ea typeface="Arial"/>
                <a:cs typeface="Arial"/>
                <a:sym typeface="Arial"/>
              </a:defRPr>
            </a:lvl1pPr>
            <a:lvl2pPr indent="-355600" lvl="1" marL="914400" algn="l">
              <a:lnSpc>
                <a:spcPct val="115000"/>
              </a:lnSpc>
              <a:spcBef>
                <a:spcPts val="0"/>
              </a:spcBef>
              <a:spcAft>
                <a:spcPts val="0"/>
              </a:spcAft>
              <a:buSzPts val="2000"/>
              <a:buChar char="○"/>
              <a:defRPr sz="2200">
                <a:latin typeface="Arial"/>
                <a:ea typeface="Arial"/>
                <a:cs typeface="Arial"/>
                <a:sym typeface="Arial"/>
              </a:defRPr>
            </a:lvl2pPr>
            <a:lvl3pPr indent="-355600" lvl="2" marL="1371600" algn="l">
              <a:lnSpc>
                <a:spcPct val="115000"/>
              </a:lnSpc>
              <a:spcBef>
                <a:spcPts val="0"/>
              </a:spcBef>
              <a:spcAft>
                <a:spcPts val="0"/>
              </a:spcAft>
              <a:buSzPts val="2000"/>
              <a:buChar char="■"/>
              <a:defRPr sz="2000">
                <a:latin typeface="Arial"/>
                <a:ea typeface="Arial"/>
                <a:cs typeface="Arial"/>
                <a:sym typeface="Arial"/>
              </a:defRPr>
            </a:lvl3pPr>
            <a:lvl4pPr indent="-355600" lvl="3" marL="1828800" algn="l">
              <a:lnSpc>
                <a:spcPct val="115000"/>
              </a:lnSpc>
              <a:spcBef>
                <a:spcPts val="0"/>
              </a:spcBef>
              <a:spcAft>
                <a:spcPts val="0"/>
              </a:spcAft>
              <a:buSzPts val="2000"/>
              <a:buChar char="●"/>
              <a:defRPr sz="2000"/>
            </a:lvl4pPr>
            <a:lvl5pPr indent="-355600" lvl="4" marL="2286000" algn="l">
              <a:lnSpc>
                <a:spcPct val="115000"/>
              </a:lnSpc>
              <a:spcBef>
                <a:spcPts val="0"/>
              </a:spcBef>
              <a:spcAft>
                <a:spcPts val="0"/>
              </a:spcAft>
              <a:buSzPts val="2000"/>
              <a:buChar char="○"/>
              <a:defRPr sz="2000"/>
            </a:lvl5pPr>
            <a:lvl6pPr indent="-355600" lvl="5" marL="2743200" algn="l">
              <a:lnSpc>
                <a:spcPct val="115000"/>
              </a:lnSpc>
              <a:spcBef>
                <a:spcPts val="0"/>
              </a:spcBef>
              <a:spcAft>
                <a:spcPts val="0"/>
              </a:spcAft>
              <a:buSzPts val="2000"/>
              <a:buChar char="■"/>
              <a:defRPr sz="2000"/>
            </a:lvl6pPr>
            <a:lvl7pPr indent="-355600" lvl="6" marL="3200400" algn="l">
              <a:lnSpc>
                <a:spcPct val="115000"/>
              </a:lnSpc>
              <a:spcBef>
                <a:spcPts val="0"/>
              </a:spcBef>
              <a:spcAft>
                <a:spcPts val="0"/>
              </a:spcAft>
              <a:buSzPts val="2000"/>
              <a:buChar char="●"/>
              <a:defRPr sz="2000"/>
            </a:lvl7pPr>
            <a:lvl8pPr indent="-355600" lvl="7" marL="3657600" algn="l">
              <a:lnSpc>
                <a:spcPct val="115000"/>
              </a:lnSpc>
              <a:spcBef>
                <a:spcPts val="0"/>
              </a:spcBef>
              <a:spcAft>
                <a:spcPts val="0"/>
              </a:spcAft>
              <a:buSzPts val="2000"/>
              <a:buChar char="○"/>
              <a:defRPr sz="2000"/>
            </a:lvl8pPr>
            <a:lvl9pPr indent="-355600" lvl="8" marL="4114800" algn="l">
              <a:lnSpc>
                <a:spcPct val="115000"/>
              </a:lnSpc>
              <a:spcBef>
                <a:spcPts val="0"/>
              </a:spcBef>
              <a:spcAft>
                <a:spcPts val="0"/>
              </a:spcAft>
              <a:buSzPts val="2000"/>
              <a:buChar char="■"/>
              <a:defRPr sz="2000"/>
            </a:lvl9pPr>
          </a:lstStyle>
          <a:p/>
        </p:txBody>
      </p:sp>
      <p:sp>
        <p:nvSpPr>
          <p:cNvPr id="23" name="Google Shape;23;p38"/>
          <p:cNvSpPr txBox="1"/>
          <p:nvPr>
            <p:ph idx="12" type="sldNum"/>
          </p:nvPr>
        </p:nvSpPr>
        <p:spPr>
          <a:xfrm>
            <a:off x="8328184" y="4597451"/>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gradFill>
          <a:gsLst>
            <a:gs pos="0">
              <a:schemeClr val="accent1"/>
            </a:gs>
            <a:gs pos="100000">
              <a:schemeClr val="accent2"/>
            </a:gs>
          </a:gsLst>
          <a:lin ang="8100019" scaled="0"/>
        </a:gradFill>
      </p:bgPr>
    </p:bg>
    <p:spTree>
      <p:nvGrpSpPr>
        <p:cNvPr id="24" name="Shape 24"/>
        <p:cNvGrpSpPr/>
        <p:nvPr/>
      </p:nvGrpSpPr>
      <p:grpSpPr>
        <a:xfrm>
          <a:off x="0" y="0"/>
          <a:ext cx="0" cy="0"/>
          <a:chOff x="0" y="0"/>
          <a:chExt cx="0" cy="0"/>
        </a:xfrm>
      </p:grpSpPr>
      <p:sp>
        <p:nvSpPr>
          <p:cNvPr id="25" name="Google Shape;25;p36"/>
          <p:cNvSpPr/>
          <p:nvPr/>
        </p:nvSpPr>
        <p:spPr>
          <a:xfrm>
            <a:off x="0" y="0"/>
            <a:ext cx="9144000" cy="5143500"/>
          </a:xfrm>
          <a:prstGeom prst="rect">
            <a:avLst/>
          </a:prstGeom>
          <a:gradFill>
            <a:gsLst>
              <a:gs pos="0">
                <a:srgbClr val="0C6389"/>
              </a:gs>
              <a:gs pos="50000">
                <a:srgbClr val="128EC6"/>
              </a:gs>
              <a:gs pos="100000">
                <a:srgbClr val="16ABEE"/>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Black"/>
              <a:ea typeface="Arial Black"/>
              <a:cs typeface="Arial Black"/>
              <a:sym typeface="Arial Black"/>
            </a:endParaRPr>
          </a:p>
        </p:txBody>
      </p:sp>
      <p:sp>
        <p:nvSpPr>
          <p:cNvPr id="26" name="Google Shape;26;p36"/>
          <p:cNvSpPr txBox="1"/>
          <p:nvPr>
            <p:ph type="ctrTitle"/>
          </p:nvPr>
        </p:nvSpPr>
        <p:spPr>
          <a:xfrm>
            <a:off x="1037875" y="2066800"/>
            <a:ext cx="7068300" cy="6105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lt2"/>
              </a:buClr>
              <a:buSzPts val="4800"/>
              <a:buNone/>
              <a:defRPr sz="4800">
                <a:solidFill>
                  <a:schemeClr val="lt1"/>
                </a:solidFill>
                <a:latin typeface="Arial Black"/>
                <a:ea typeface="Arial Black"/>
                <a:cs typeface="Arial Black"/>
                <a:sym typeface="Arial Black"/>
              </a:defRPr>
            </a:lvl1pPr>
            <a:lvl2pPr lvl="1" algn="l">
              <a:lnSpc>
                <a:spcPct val="90000"/>
              </a:lnSpc>
              <a:spcBef>
                <a:spcPts val="0"/>
              </a:spcBef>
              <a:spcAft>
                <a:spcPts val="0"/>
              </a:spcAft>
              <a:buClr>
                <a:schemeClr val="lt2"/>
              </a:buClr>
              <a:buSzPts val="4800"/>
              <a:buNone/>
              <a:defRPr sz="4800">
                <a:solidFill>
                  <a:schemeClr val="lt2"/>
                </a:solidFill>
              </a:defRPr>
            </a:lvl2pPr>
            <a:lvl3pPr lvl="2" algn="l">
              <a:lnSpc>
                <a:spcPct val="90000"/>
              </a:lnSpc>
              <a:spcBef>
                <a:spcPts val="0"/>
              </a:spcBef>
              <a:spcAft>
                <a:spcPts val="0"/>
              </a:spcAft>
              <a:buClr>
                <a:schemeClr val="lt2"/>
              </a:buClr>
              <a:buSzPts val="4800"/>
              <a:buNone/>
              <a:defRPr sz="4800">
                <a:solidFill>
                  <a:schemeClr val="lt2"/>
                </a:solidFill>
              </a:defRPr>
            </a:lvl3pPr>
            <a:lvl4pPr lvl="3" algn="l">
              <a:lnSpc>
                <a:spcPct val="90000"/>
              </a:lnSpc>
              <a:spcBef>
                <a:spcPts val="0"/>
              </a:spcBef>
              <a:spcAft>
                <a:spcPts val="0"/>
              </a:spcAft>
              <a:buClr>
                <a:schemeClr val="lt2"/>
              </a:buClr>
              <a:buSzPts val="4800"/>
              <a:buNone/>
              <a:defRPr sz="4800">
                <a:solidFill>
                  <a:schemeClr val="lt2"/>
                </a:solidFill>
              </a:defRPr>
            </a:lvl4pPr>
            <a:lvl5pPr lvl="4" algn="l">
              <a:lnSpc>
                <a:spcPct val="90000"/>
              </a:lnSpc>
              <a:spcBef>
                <a:spcPts val="0"/>
              </a:spcBef>
              <a:spcAft>
                <a:spcPts val="0"/>
              </a:spcAft>
              <a:buClr>
                <a:schemeClr val="lt2"/>
              </a:buClr>
              <a:buSzPts val="4800"/>
              <a:buNone/>
              <a:defRPr sz="4800">
                <a:solidFill>
                  <a:schemeClr val="lt2"/>
                </a:solidFill>
              </a:defRPr>
            </a:lvl5pPr>
            <a:lvl6pPr lvl="5" algn="l">
              <a:lnSpc>
                <a:spcPct val="90000"/>
              </a:lnSpc>
              <a:spcBef>
                <a:spcPts val="0"/>
              </a:spcBef>
              <a:spcAft>
                <a:spcPts val="0"/>
              </a:spcAft>
              <a:buClr>
                <a:schemeClr val="lt2"/>
              </a:buClr>
              <a:buSzPts val="4800"/>
              <a:buNone/>
              <a:defRPr sz="4800">
                <a:solidFill>
                  <a:schemeClr val="lt2"/>
                </a:solidFill>
              </a:defRPr>
            </a:lvl6pPr>
            <a:lvl7pPr lvl="6" algn="l">
              <a:lnSpc>
                <a:spcPct val="90000"/>
              </a:lnSpc>
              <a:spcBef>
                <a:spcPts val="0"/>
              </a:spcBef>
              <a:spcAft>
                <a:spcPts val="0"/>
              </a:spcAft>
              <a:buClr>
                <a:schemeClr val="lt2"/>
              </a:buClr>
              <a:buSzPts val="4800"/>
              <a:buNone/>
              <a:defRPr sz="4800">
                <a:solidFill>
                  <a:schemeClr val="lt2"/>
                </a:solidFill>
              </a:defRPr>
            </a:lvl7pPr>
            <a:lvl8pPr lvl="7" algn="l">
              <a:lnSpc>
                <a:spcPct val="90000"/>
              </a:lnSpc>
              <a:spcBef>
                <a:spcPts val="0"/>
              </a:spcBef>
              <a:spcAft>
                <a:spcPts val="0"/>
              </a:spcAft>
              <a:buClr>
                <a:schemeClr val="lt2"/>
              </a:buClr>
              <a:buSzPts val="4800"/>
              <a:buNone/>
              <a:defRPr sz="4800">
                <a:solidFill>
                  <a:schemeClr val="lt2"/>
                </a:solidFill>
              </a:defRPr>
            </a:lvl8pPr>
            <a:lvl9pPr lvl="8" algn="l">
              <a:lnSpc>
                <a:spcPct val="90000"/>
              </a:lnSpc>
              <a:spcBef>
                <a:spcPts val="0"/>
              </a:spcBef>
              <a:spcAft>
                <a:spcPts val="0"/>
              </a:spcAft>
              <a:buClr>
                <a:schemeClr val="lt2"/>
              </a:buClr>
              <a:buSzPts val="4800"/>
              <a:buNone/>
              <a:defRPr sz="4800">
                <a:solidFill>
                  <a:schemeClr val="lt2"/>
                </a:solidFill>
              </a:defRPr>
            </a:lvl9pPr>
          </a:lstStyle>
          <a:p/>
        </p:txBody>
      </p:sp>
      <p:sp>
        <p:nvSpPr>
          <p:cNvPr id="27" name="Google Shape;27;p36"/>
          <p:cNvSpPr txBox="1"/>
          <p:nvPr>
            <p:ph idx="1" type="subTitle"/>
          </p:nvPr>
        </p:nvSpPr>
        <p:spPr>
          <a:xfrm>
            <a:off x="1037875" y="2774327"/>
            <a:ext cx="7068300" cy="384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chemeClr val="accent1"/>
              </a:buClr>
              <a:buSzPts val="2400"/>
              <a:buNone/>
              <a:defRPr>
                <a:solidFill>
                  <a:schemeClr val="lt1"/>
                </a:solidFill>
                <a:latin typeface="Arial"/>
                <a:ea typeface="Arial"/>
                <a:cs typeface="Arial"/>
                <a:sym typeface="Arial"/>
              </a:defRPr>
            </a:lvl1pPr>
            <a:lvl2pPr lvl="1" algn="l">
              <a:lnSpc>
                <a:spcPct val="115000"/>
              </a:lnSpc>
              <a:spcBef>
                <a:spcPts val="0"/>
              </a:spcBef>
              <a:spcAft>
                <a:spcPts val="0"/>
              </a:spcAft>
              <a:buClr>
                <a:schemeClr val="accent1"/>
              </a:buClr>
              <a:buSzPts val="3000"/>
              <a:buNone/>
              <a:defRPr sz="3000">
                <a:solidFill>
                  <a:schemeClr val="accent1"/>
                </a:solidFill>
              </a:defRPr>
            </a:lvl2pPr>
            <a:lvl3pPr lvl="2" algn="l">
              <a:lnSpc>
                <a:spcPct val="115000"/>
              </a:lnSpc>
              <a:spcBef>
                <a:spcPts val="0"/>
              </a:spcBef>
              <a:spcAft>
                <a:spcPts val="0"/>
              </a:spcAft>
              <a:buClr>
                <a:schemeClr val="accent1"/>
              </a:buClr>
              <a:buSzPts val="3000"/>
              <a:buNone/>
              <a:defRPr sz="3000">
                <a:solidFill>
                  <a:schemeClr val="accent1"/>
                </a:solidFill>
              </a:defRPr>
            </a:lvl3pPr>
            <a:lvl4pPr lvl="3" algn="l">
              <a:lnSpc>
                <a:spcPct val="115000"/>
              </a:lnSpc>
              <a:spcBef>
                <a:spcPts val="0"/>
              </a:spcBef>
              <a:spcAft>
                <a:spcPts val="0"/>
              </a:spcAft>
              <a:buClr>
                <a:schemeClr val="accent1"/>
              </a:buClr>
              <a:buSzPts val="3000"/>
              <a:buNone/>
              <a:defRPr sz="3000">
                <a:solidFill>
                  <a:schemeClr val="accent1"/>
                </a:solidFill>
              </a:defRPr>
            </a:lvl4pPr>
            <a:lvl5pPr lvl="4" algn="l">
              <a:lnSpc>
                <a:spcPct val="115000"/>
              </a:lnSpc>
              <a:spcBef>
                <a:spcPts val="0"/>
              </a:spcBef>
              <a:spcAft>
                <a:spcPts val="0"/>
              </a:spcAft>
              <a:buClr>
                <a:schemeClr val="accent1"/>
              </a:buClr>
              <a:buSzPts val="3000"/>
              <a:buNone/>
              <a:defRPr sz="3000">
                <a:solidFill>
                  <a:schemeClr val="accent1"/>
                </a:solidFill>
              </a:defRPr>
            </a:lvl5pPr>
            <a:lvl6pPr lvl="5" algn="l">
              <a:lnSpc>
                <a:spcPct val="115000"/>
              </a:lnSpc>
              <a:spcBef>
                <a:spcPts val="0"/>
              </a:spcBef>
              <a:spcAft>
                <a:spcPts val="0"/>
              </a:spcAft>
              <a:buClr>
                <a:schemeClr val="accent1"/>
              </a:buClr>
              <a:buSzPts val="3000"/>
              <a:buNone/>
              <a:defRPr sz="3000">
                <a:solidFill>
                  <a:schemeClr val="accent1"/>
                </a:solidFill>
              </a:defRPr>
            </a:lvl6pPr>
            <a:lvl7pPr lvl="6" algn="l">
              <a:lnSpc>
                <a:spcPct val="115000"/>
              </a:lnSpc>
              <a:spcBef>
                <a:spcPts val="0"/>
              </a:spcBef>
              <a:spcAft>
                <a:spcPts val="0"/>
              </a:spcAft>
              <a:buClr>
                <a:schemeClr val="accent1"/>
              </a:buClr>
              <a:buSzPts val="3000"/>
              <a:buNone/>
              <a:defRPr sz="3000">
                <a:solidFill>
                  <a:schemeClr val="accent1"/>
                </a:solidFill>
              </a:defRPr>
            </a:lvl7pPr>
            <a:lvl8pPr lvl="7" algn="l">
              <a:lnSpc>
                <a:spcPct val="115000"/>
              </a:lnSpc>
              <a:spcBef>
                <a:spcPts val="0"/>
              </a:spcBef>
              <a:spcAft>
                <a:spcPts val="0"/>
              </a:spcAft>
              <a:buClr>
                <a:schemeClr val="accent1"/>
              </a:buClr>
              <a:buSzPts val="3000"/>
              <a:buNone/>
              <a:defRPr sz="3000">
                <a:solidFill>
                  <a:schemeClr val="accent1"/>
                </a:solidFill>
              </a:defRPr>
            </a:lvl8pPr>
            <a:lvl9pPr lvl="8" algn="l">
              <a:lnSpc>
                <a:spcPct val="115000"/>
              </a:lnSpc>
              <a:spcBef>
                <a:spcPts val="0"/>
              </a:spcBef>
              <a:spcAft>
                <a:spcPts val="0"/>
              </a:spcAft>
              <a:buClr>
                <a:schemeClr val="accent1"/>
              </a:buClr>
              <a:buSzPts val="3000"/>
              <a:buNone/>
              <a:defRPr sz="3000">
                <a:solidFill>
                  <a:schemeClr val="accent1"/>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28" name="Shape 28"/>
        <p:cNvGrpSpPr/>
        <p:nvPr/>
      </p:nvGrpSpPr>
      <p:grpSpPr>
        <a:xfrm>
          <a:off x="0" y="0"/>
          <a:ext cx="0" cy="0"/>
          <a:chOff x="0" y="0"/>
          <a:chExt cx="0" cy="0"/>
        </a:xfrm>
      </p:grpSpPr>
      <p:sp>
        <p:nvSpPr>
          <p:cNvPr id="29" name="Google Shape;29;p43"/>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3200"/>
              <a:buNone/>
              <a:defRPr b="1">
                <a:latin typeface="Arial Black"/>
                <a:ea typeface="Arial Black"/>
                <a:cs typeface="Arial Black"/>
                <a:sym typeface="Arial Black"/>
              </a:defRPr>
            </a:lvl1pPr>
            <a:lvl2pPr lvl="1" algn="l">
              <a:lnSpc>
                <a:spcPct val="90000"/>
              </a:lnSpc>
              <a:spcBef>
                <a:spcPts val="0"/>
              </a:spcBef>
              <a:spcAft>
                <a:spcPts val="0"/>
              </a:spcAft>
              <a:buSzPts val="3200"/>
              <a:buNone/>
              <a:defRPr/>
            </a:lvl2pPr>
            <a:lvl3pPr lvl="2" algn="l">
              <a:lnSpc>
                <a:spcPct val="90000"/>
              </a:lnSpc>
              <a:spcBef>
                <a:spcPts val="0"/>
              </a:spcBef>
              <a:spcAft>
                <a:spcPts val="0"/>
              </a:spcAft>
              <a:buSzPts val="3200"/>
              <a:buNone/>
              <a:defRPr/>
            </a:lvl3pPr>
            <a:lvl4pPr lvl="3" algn="l">
              <a:lnSpc>
                <a:spcPct val="90000"/>
              </a:lnSpc>
              <a:spcBef>
                <a:spcPts val="0"/>
              </a:spcBef>
              <a:spcAft>
                <a:spcPts val="0"/>
              </a:spcAft>
              <a:buSzPts val="3200"/>
              <a:buNone/>
              <a:defRPr/>
            </a:lvl4pPr>
            <a:lvl5pPr lvl="4" algn="l">
              <a:lnSpc>
                <a:spcPct val="90000"/>
              </a:lnSpc>
              <a:spcBef>
                <a:spcPts val="0"/>
              </a:spcBef>
              <a:spcAft>
                <a:spcPts val="0"/>
              </a:spcAft>
              <a:buSzPts val="3200"/>
              <a:buNone/>
              <a:defRPr/>
            </a:lvl5pPr>
            <a:lvl6pPr lvl="5" algn="l">
              <a:lnSpc>
                <a:spcPct val="90000"/>
              </a:lnSpc>
              <a:spcBef>
                <a:spcPts val="0"/>
              </a:spcBef>
              <a:spcAft>
                <a:spcPts val="0"/>
              </a:spcAft>
              <a:buSzPts val="3200"/>
              <a:buNone/>
              <a:defRPr/>
            </a:lvl6pPr>
            <a:lvl7pPr lvl="6" algn="l">
              <a:lnSpc>
                <a:spcPct val="90000"/>
              </a:lnSpc>
              <a:spcBef>
                <a:spcPts val="0"/>
              </a:spcBef>
              <a:spcAft>
                <a:spcPts val="0"/>
              </a:spcAft>
              <a:buSzPts val="3200"/>
              <a:buNone/>
              <a:defRPr/>
            </a:lvl7pPr>
            <a:lvl8pPr lvl="7" algn="l">
              <a:lnSpc>
                <a:spcPct val="90000"/>
              </a:lnSpc>
              <a:spcBef>
                <a:spcPts val="0"/>
              </a:spcBef>
              <a:spcAft>
                <a:spcPts val="0"/>
              </a:spcAft>
              <a:buSzPts val="3200"/>
              <a:buNone/>
              <a:defRPr/>
            </a:lvl8pPr>
            <a:lvl9pPr lvl="8" algn="l">
              <a:lnSpc>
                <a:spcPct val="90000"/>
              </a:lnSpc>
              <a:spcBef>
                <a:spcPts val="0"/>
              </a:spcBef>
              <a:spcAft>
                <a:spcPts val="0"/>
              </a:spcAft>
              <a:buSzPts val="3200"/>
              <a:buNone/>
              <a:defRPr/>
            </a:lvl9pPr>
          </a:lstStyle>
          <a:p/>
        </p:txBody>
      </p:sp>
      <p:sp>
        <p:nvSpPr>
          <p:cNvPr id="30" name="Google Shape;30;p43"/>
          <p:cNvSpPr txBox="1"/>
          <p:nvPr>
            <p:ph idx="12" type="sldNum"/>
          </p:nvPr>
        </p:nvSpPr>
        <p:spPr>
          <a:xfrm>
            <a:off x="8328184" y="4597451"/>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9pPr>
          </a:lstStyle>
          <a:p>
            <a:pPr indent="0" lvl="0" marL="0" rtl="0" algn="r">
              <a:spcBef>
                <a:spcPts val="0"/>
              </a:spcBef>
              <a:spcAft>
                <a:spcPts val="0"/>
              </a:spcAft>
              <a:buNone/>
            </a:pPr>
            <a:fld id="{00000000-1234-1234-1234-123412341234}" type="slidenum">
              <a:rPr lang="en"/>
              <a:t>‹#›</a:t>
            </a:fld>
            <a:endParaRPr/>
          </a:p>
        </p:txBody>
      </p:sp>
      <p:sp>
        <p:nvSpPr>
          <p:cNvPr id="31" name="Google Shape;31;p43"/>
          <p:cNvSpPr/>
          <p:nvPr>
            <p:ph idx="2" type="pic"/>
          </p:nvPr>
        </p:nvSpPr>
        <p:spPr>
          <a:xfrm>
            <a:off x="6676500" y="707719"/>
            <a:ext cx="1819500" cy="1859100"/>
          </a:xfrm>
          <a:prstGeom prst="rect">
            <a:avLst/>
          </a:prstGeom>
          <a:noFill/>
          <a:ln>
            <a:noFill/>
          </a:ln>
        </p:spPr>
      </p:sp>
      <p:sp>
        <p:nvSpPr>
          <p:cNvPr id="32" name="Google Shape;32;p43"/>
          <p:cNvSpPr txBox="1"/>
          <p:nvPr>
            <p:ph idx="1" type="body"/>
          </p:nvPr>
        </p:nvSpPr>
        <p:spPr>
          <a:xfrm>
            <a:off x="6676501" y="2678668"/>
            <a:ext cx="2467500" cy="438150"/>
          </a:xfrm>
          <a:prstGeom prst="rect">
            <a:avLst/>
          </a:prstGeom>
          <a:noFill/>
          <a:ln>
            <a:noFill/>
          </a:ln>
        </p:spPr>
        <p:txBody>
          <a:bodyPr anchorCtr="0" anchor="t" bIns="0" lIns="0" spcFirstLastPara="1" rIns="0" wrap="square" tIns="0">
            <a:noAutofit/>
          </a:bodyPr>
          <a:lstStyle>
            <a:lvl1pPr indent="-228600" lvl="0" marL="457200" algn="l">
              <a:lnSpc>
                <a:spcPct val="115000"/>
              </a:lnSpc>
              <a:spcBef>
                <a:spcPts val="600"/>
              </a:spcBef>
              <a:spcAft>
                <a:spcPts val="0"/>
              </a:spcAft>
              <a:buSzPts val="2400"/>
              <a:buNone/>
              <a:defRPr sz="1400">
                <a:latin typeface="Arial"/>
                <a:ea typeface="Arial"/>
                <a:cs typeface="Arial"/>
                <a:sym typeface="Arial"/>
              </a:defRPr>
            </a:lvl1pPr>
            <a:lvl2pPr indent="-228600" lvl="1" marL="914400" algn="l">
              <a:lnSpc>
                <a:spcPct val="115000"/>
              </a:lnSpc>
              <a:spcBef>
                <a:spcPts val="0"/>
              </a:spcBef>
              <a:spcAft>
                <a:spcPts val="0"/>
              </a:spcAft>
              <a:buSzPts val="2400"/>
              <a:buNone/>
              <a:defRPr sz="1400">
                <a:latin typeface="Arial"/>
                <a:ea typeface="Arial"/>
                <a:cs typeface="Arial"/>
                <a:sym typeface="Arial"/>
              </a:defRPr>
            </a:lvl2pPr>
            <a:lvl3pPr indent="-228600" lvl="2" marL="1371600" algn="l">
              <a:lnSpc>
                <a:spcPct val="115000"/>
              </a:lnSpc>
              <a:spcBef>
                <a:spcPts val="0"/>
              </a:spcBef>
              <a:spcAft>
                <a:spcPts val="0"/>
              </a:spcAft>
              <a:buSzPts val="2400"/>
              <a:buNone/>
              <a:defRPr sz="1400">
                <a:latin typeface="Arial"/>
                <a:ea typeface="Arial"/>
                <a:cs typeface="Arial"/>
                <a:sym typeface="Arial"/>
              </a:defRPr>
            </a:lvl3pPr>
            <a:lvl4pPr indent="-228600" lvl="3" marL="1828800" algn="l">
              <a:lnSpc>
                <a:spcPct val="115000"/>
              </a:lnSpc>
              <a:spcBef>
                <a:spcPts val="0"/>
              </a:spcBef>
              <a:spcAft>
                <a:spcPts val="0"/>
              </a:spcAft>
              <a:buSzPts val="2400"/>
              <a:buNone/>
              <a:defRPr sz="1400">
                <a:latin typeface="Arial"/>
                <a:ea typeface="Arial"/>
                <a:cs typeface="Arial"/>
                <a:sym typeface="Arial"/>
              </a:defRPr>
            </a:lvl4pPr>
            <a:lvl5pPr indent="-228600" lvl="4" marL="2286000" algn="l">
              <a:lnSpc>
                <a:spcPct val="115000"/>
              </a:lnSpc>
              <a:spcBef>
                <a:spcPts val="0"/>
              </a:spcBef>
              <a:spcAft>
                <a:spcPts val="0"/>
              </a:spcAft>
              <a:buSzPts val="2400"/>
              <a:buNone/>
              <a:defRPr sz="1400">
                <a:latin typeface="Arial"/>
                <a:ea typeface="Arial"/>
                <a:cs typeface="Arial"/>
                <a:sym typeface="Arial"/>
              </a:defRPr>
            </a:lvl5pPr>
            <a:lvl6pPr indent="-381000" lvl="5" marL="2743200" algn="l">
              <a:lnSpc>
                <a:spcPct val="115000"/>
              </a:lnSpc>
              <a:spcBef>
                <a:spcPts val="0"/>
              </a:spcBef>
              <a:spcAft>
                <a:spcPts val="0"/>
              </a:spcAft>
              <a:buSzPts val="2400"/>
              <a:buChar char="■"/>
              <a:defRPr/>
            </a:lvl6pPr>
            <a:lvl7pPr indent="-381000" lvl="6" marL="3200400" algn="l">
              <a:lnSpc>
                <a:spcPct val="115000"/>
              </a:lnSpc>
              <a:spcBef>
                <a:spcPts val="0"/>
              </a:spcBef>
              <a:spcAft>
                <a:spcPts val="0"/>
              </a:spcAft>
              <a:buSzPts val="2400"/>
              <a:buChar char="●"/>
              <a:defRPr/>
            </a:lvl7pPr>
            <a:lvl8pPr indent="-381000" lvl="7" marL="3657600" algn="l">
              <a:lnSpc>
                <a:spcPct val="115000"/>
              </a:lnSpc>
              <a:spcBef>
                <a:spcPts val="0"/>
              </a:spcBef>
              <a:spcAft>
                <a:spcPts val="0"/>
              </a:spcAft>
              <a:buSzPts val="2400"/>
              <a:buChar char="○"/>
              <a:defRPr/>
            </a:lvl8pPr>
            <a:lvl9pPr indent="-381000" lvl="8" marL="4114800" algn="l">
              <a:lnSpc>
                <a:spcPct val="115000"/>
              </a:lnSpc>
              <a:spcBef>
                <a:spcPts val="0"/>
              </a:spcBef>
              <a:spcAft>
                <a:spcPts val="0"/>
              </a:spcAft>
              <a:buSzPts val="24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p:cSld name="1_Title + 2 columns">
    <p:spTree>
      <p:nvGrpSpPr>
        <p:cNvPr id="33" name="Shape 33"/>
        <p:cNvGrpSpPr/>
        <p:nvPr/>
      </p:nvGrpSpPr>
      <p:grpSpPr>
        <a:xfrm>
          <a:off x="0" y="0"/>
          <a:ext cx="0" cy="0"/>
          <a:chOff x="0" y="0"/>
          <a:chExt cx="0" cy="0"/>
        </a:xfrm>
      </p:grpSpPr>
      <p:sp>
        <p:nvSpPr>
          <p:cNvPr id="34" name="Google Shape;34;p90"/>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3200"/>
              <a:buNone/>
              <a:defRPr>
                <a:latin typeface="Arial Black"/>
                <a:ea typeface="Arial Black"/>
                <a:cs typeface="Arial Black"/>
                <a:sym typeface="Arial Black"/>
              </a:defRPr>
            </a:lvl1pPr>
            <a:lvl2pPr lvl="1" algn="l">
              <a:lnSpc>
                <a:spcPct val="90000"/>
              </a:lnSpc>
              <a:spcBef>
                <a:spcPts val="0"/>
              </a:spcBef>
              <a:spcAft>
                <a:spcPts val="0"/>
              </a:spcAft>
              <a:buSzPts val="3200"/>
              <a:buNone/>
              <a:defRPr/>
            </a:lvl2pPr>
            <a:lvl3pPr lvl="2" algn="l">
              <a:lnSpc>
                <a:spcPct val="90000"/>
              </a:lnSpc>
              <a:spcBef>
                <a:spcPts val="0"/>
              </a:spcBef>
              <a:spcAft>
                <a:spcPts val="0"/>
              </a:spcAft>
              <a:buSzPts val="3200"/>
              <a:buNone/>
              <a:defRPr/>
            </a:lvl3pPr>
            <a:lvl4pPr lvl="3" algn="l">
              <a:lnSpc>
                <a:spcPct val="90000"/>
              </a:lnSpc>
              <a:spcBef>
                <a:spcPts val="0"/>
              </a:spcBef>
              <a:spcAft>
                <a:spcPts val="0"/>
              </a:spcAft>
              <a:buSzPts val="3200"/>
              <a:buNone/>
              <a:defRPr/>
            </a:lvl4pPr>
            <a:lvl5pPr lvl="4" algn="l">
              <a:lnSpc>
                <a:spcPct val="90000"/>
              </a:lnSpc>
              <a:spcBef>
                <a:spcPts val="0"/>
              </a:spcBef>
              <a:spcAft>
                <a:spcPts val="0"/>
              </a:spcAft>
              <a:buSzPts val="3200"/>
              <a:buNone/>
              <a:defRPr/>
            </a:lvl5pPr>
            <a:lvl6pPr lvl="5" algn="l">
              <a:lnSpc>
                <a:spcPct val="90000"/>
              </a:lnSpc>
              <a:spcBef>
                <a:spcPts val="0"/>
              </a:spcBef>
              <a:spcAft>
                <a:spcPts val="0"/>
              </a:spcAft>
              <a:buSzPts val="3200"/>
              <a:buNone/>
              <a:defRPr/>
            </a:lvl6pPr>
            <a:lvl7pPr lvl="6" algn="l">
              <a:lnSpc>
                <a:spcPct val="90000"/>
              </a:lnSpc>
              <a:spcBef>
                <a:spcPts val="0"/>
              </a:spcBef>
              <a:spcAft>
                <a:spcPts val="0"/>
              </a:spcAft>
              <a:buSzPts val="3200"/>
              <a:buNone/>
              <a:defRPr/>
            </a:lvl7pPr>
            <a:lvl8pPr lvl="7" algn="l">
              <a:lnSpc>
                <a:spcPct val="90000"/>
              </a:lnSpc>
              <a:spcBef>
                <a:spcPts val="0"/>
              </a:spcBef>
              <a:spcAft>
                <a:spcPts val="0"/>
              </a:spcAft>
              <a:buSzPts val="3200"/>
              <a:buNone/>
              <a:defRPr/>
            </a:lvl8pPr>
            <a:lvl9pPr lvl="8" algn="l">
              <a:lnSpc>
                <a:spcPct val="90000"/>
              </a:lnSpc>
              <a:spcBef>
                <a:spcPts val="0"/>
              </a:spcBef>
              <a:spcAft>
                <a:spcPts val="0"/>
              </a:spcAft>
              <a:buSzPts val="3200"/>
              <a:buNone/>
              <a:defRPr/>
            </a:lvl9pPr>
          </a:lstStyle>
          <a:p/>
        </p:txBody>
      </p:sp>
      <p:sp>
        <p:nvSpPr>
          <p:cNvPr id="35" name="Google Shape;35;p90"/>
          <p:cNvSpPr txBox="1"/>
          <p:nvPr>
            <p:ph idx="1" type="body"/>
          </p:nvPr>
        </p:nvSpPr>
        <p:spPr>
          <a:xfrm>
            <a:off x="576000" y="1227220"/>
            <a:ext cx="3708000" cy="3344779"/>
          </a:xfrm>
          <a:prstGeom prst="rect">
            <a:avLst/>
          </a:prstGeom>
          <a:noFill/>
          <a:ln>
            <a:noFill/>
          </a:ln>
        </p:spPr>
        <p:txBody>
          <a:bodyPr anchorCtr="0" anchor="t" bIns="0" lIns="0" spcFirstLastPara="1" rIns="0" wrap="square" tIns="0">
            <a:noAutofit/>
          </a:bodyPr>
          <a:lstStyle>
            <a:lvl1pPr indent="-381000" lvl="0" marL="457200" algn="l">
              <a:lnSpc>
                <a:spcPct val="115000"/>
              </a:lnSpc>
              <a:spcBef>
                <a:spcPts val="600"/>
              </a:spcBef>
              <a:spcAft>
                <a:spcPts val="0"/>
              </a:spcAft>
              <a:buSzPts val="2400"/>
              <a:buChar char="●"/>
              <a:defRPr sz="2000">
                <a:latin typeface="Arial"/>
                <a:ea typeface="Arial"/>
                <a:cs typeface="Arial"/>
                <a:sym typeface="Arial"/>
              </a:defRPr>
            </a:lvl1pPr>
            <a:lvl2pPr indent="-381000" lvl="1" marL="914400" algn="l">
              <a:lnSpc>
                <a:spcPct val="115000"/>
              </a:lnSpc>
              <a:spcBef>
                <a:spcPts val="0"/>
              </a:spcBef>
              <a:spcAft>
                <a:spcPts val="0"/>
              </a:spcAft>
              <a:buSzPts val="2400"/>
              <a:buChar char="○"/>
              <a:defRPr sz="1800">
                <a:latin typeface="Arial"/>
                <a:ea typeface="Arial"/>
                <a:cs typeface="Arial"/>
                <a:sym typeface="Arial"/>
              </a:defRPr>
            </a:lvl2pPr>
            <a:lvl3pPr indent="-381000" lvl="2" marL="1371600" algn="l">
              <a:lnSpc>
                <a:spcPct val="115000"/>
              </a:lnSpc>
              <a:spcBef>
                <a:spcPts val="0"/>
              </a:spcBef>
              <a:spcAft>
                <a:spcPts val="0"/>
              </a:spcAft>
              <a:buSzPts val="2400"/>
              <a:buChar char="■"/>
              <a:defRPr sz="1400">
                <a:latin typeface="Arial"/>
                <a:ea typeface="Arial"/>
                <a:cs typeface="Arial"/>
                <a:sym typeface="Arial"/>
              </a:defRPr>
            </a:lvl3pPr>
            <a:lvl4pPr indent="-381000" lvl="3" marL="1828800" algn="l">
              <a:lnSpc>
                <a:spcPct val="115000"/>
              </a:lnSpc>
              <a:spcBef>
                <a:spcPts val="0"/>
              </a:spcBef>
              <a:spcAft>
                <a:spcPts val="0"/>
              </a:spcAft>
              <a:buSzPts val="2400"/>
              <a:buChar char="●"/>
              <a:defRPr/>
            </a:lvl4pPr>
            <a:lvl5pPr indent="-381000" lvl="4" marL="2286000" algn="l">
              <a:lnSpc>
                <a:spcPct val="115000"/>
              </a:lnSpc>
              <a:spcBef>
                <a:spcPts val="0"/>
              </a:spcBef>
              <a:spcAft>
                <a:spcPts val="0"/>
              </a:spcAft>
              <a:buSzPts val="2400"/>
              <a:buChar char="○"/>
              <a:defRPr/>
            </a:lvl5pPr>
            <a:lvl6pPr indent="-381000" lvl="5" marL="2743200" algn="l">
              <a:lnSpc>
                <a:spcPct val="115000"/>
              </a:lnSpc>
              <a:spcBef>
                <a:spcPts val="0"/>
              </a:spcBef>
              <a:spcAft>
                <a:spcPts val="0"/>
              </a:spcAft>
              <a:buSzPts val="2400"/>
              <a:buChar char="■"/>
              <a:defRPr/>
            </a:lvl6pPr>
            <a:lvl7pPr indent="-381000" lvl="6" marL="3200400" algn="l">
              <a:lnSpc>
                <a:spcPct val="115000"/>
              </a:lnSpc>
              <a:spcBef>
                <a:spcPts val="0"/>
              </a:spcBef>
              <a:spcAft>
                <a:spcPts val="0"/>
              </a:spcAft>
              <a:buSzPts val="2400"/>
              <a:buChar char="●"/>
              <a:defRPr/>
            </a:lvl7pPr>
            <a:lvl8pPr indent="-381000" lvl="7" marL="3657600" algn="l">
              <a:lnSpc>
                <a:spcPct val="115000"/>
              </a:lnSpc>
              <a:spcBef>
                <a:spcPts val="0"/>
              </a:spcBef>
              <a:spcAft>
                <a:spcPts val="0"/>
              </a:spcAft>
              <a:buSzPts val="2400"/>
              <a:buChar char="○"/>
              <a:defRPr/>
            </a:lvl8pPr>
            <a:lvl9pPr indent="-381000" lvl="8" marL="4114800" algn="l">
              <a:lnSpc>
                <a:spcPct val="115000"/>
              </a:lnSpc>
              <a:spcBef>
                <a:spcPts val="0"/>
              </a:spcBef>
              <a:spcAft>
                <a:spcPts val="0"/>
              </a:spcAft>
              <a:buSzPts val="2400"/>
              <a:buChar char="■"/>
              <a:defRPr/>
            </a:lvl9pPr>
          </a:lstStyle>
          <a:p/>
        </p:txBody>
      </p:sp>
      <p:sp>
        <p:nvSpPr>
          <p:cNvPr id="36" name="Google Shape;36;p90"/>
          <p:cNvSpPr txBox="1"/>
          <p:nvPr>
            <p:ph idx="2" type="body"/>
          </p:nvPr>
        </p:nvSpPr>
        <p:spPr>
          <a:xfrm>
            <a:off x="4803623" y="1227220"/>
            <a:ext cx="3708000" cy="3344779"/>
          </a:xfrm>
          <a:prstGeom prst="rect">
            <a:avLst/>
          </a:prstGeom>
          <a:noFill/>
          <a:ln>
            <a:noFill/>
          </a:ln>
        </p:spPr>
        <p:txBody>
          <a:bodyPr anchorCtr="0" anchor="t" bIns="0" lIns="0" spcFirstLastPara="1" rIns="0" wrap="square" tIns="0">
            <a:noAutofit/>
          </a:bodyPr>
          <a:lstStyle>
            <a:lvl1pPr indent="-355600" lvl="0" marL="457200" algn="l">
              <a:lnSpc>
                <a:spcPct val="115000"/>
              </a:lnSpc>
              <a:spcBef>
                <a:spcPts val="600"/>
              </a:spcBef>
              <a:spcAft>
                <a:spcPts val="0"/>
              </a:spcAft>
              <a:buSzPts val="2000"/>
              <a:buChar char="●"/>
              <a:defRPr sz="2000">
                <a:latin typeface="Arial"/>
                <a:ea typeface="Arial"/>
                <a:cs typeface="Arial"/>
                <a:sym typeface="Arial"/>
              </a:defRPr>
            </a:lvl1pPr>
            <a:lvl2pPr indent="-355600" lvl="1" marL="914400" algn="l">
              <a:lnSpc>
                <a:spcPct val="115000"/>
              </a:lnSpc>
              <a:spcBef>
                <a:spcPts val="0"/>
              </a:spcBef>
              <a:spcAft>
                <a:spcPts val="0"/>
              </a:spcAft>
              <a:buSzPts val="2000"/>
              <a:buChar char="○"/>
              <a:defRPr sz="1800">
                <a:latin typeface="Arial"/>
                <a:ea typeface="Arial"/>
                <a:cs typeface="Arial"/>
                <a:sym typeface="Arial"/>
              </a:defRPr>
            </a:lvl2pPr>
            <a:lvl3pPr indent="-355600" lvl="2" marL="1371600" algn="l">
              <a:lnSpc>
                <a:spcPct val="115000"/>
              </a:lnSpc>
              <a:spcBef>
                <a:spcPts val="0"/>
              </a:spcBef>
              <a:spcAft>
                <a:spcPts val="0"/>
              </a:spcAft>
              <a:buSzPts val="2000"/>
              <a:buChar char="■"/>
              <a:defRPr sz="1600"/>
            </a:lvl3pPr>
            <a:lvl4pPr indent="-355600" lvl="3" marL="1828800" algn="l">
              <a:lnSpc>
                <a:spcPct val="115000"/>
              </a:lnSpc>
              <a:spcBef>
                <a:spcPts val="0"/>
              </a:spcBef>
              <a:spcAft>
                <a:spcPts val="0"/>
              </a:spcAft>
              <a:buSzPts val="2000"/>
              <a:buChar char="●"/>
              <a:defRPr sz="2000"/>
            </a:lvl4pPr>
            <a:lvl5pPr indent="-355600" lvl="4" marL="2286000" algn="l">
              <a:lnSpc>
                <a:spcPct val="115000"/>
              </a:lnSpc>
              <a:spcBef>
                <a:spcPts val="0"/>
              </a:spcBef>
              <a:spcAft>
                <a:spcPts val="0"/>
              </a:spcAft>
              <a:buSzPts val="2000"/>
              <a:buChar char="○"/>
              <a:defRPr sz="2000"/>
            </a:lvl5pPr>
            <a:lvl6pPr indent="-355600" lvl="5" marL="2743200" algn="l">
              <a:lnSpc>
                <a:spcPct val="115000"/>
              </a:lnSpc>
              <a:spcBef>
                <a:spcPts val="0"/>
              </a:spcBef>
              <a:spcAft>
                <a:spcPts val="0"/>
              </a:spcAft>
              <a:buSzPts val="2000"/>
              <a:buChar char="■"/>
              <a:defRPr sz="2000"/>
            </a:lvl6pPr>
            <a:lvl7pPr indent="-355600" lvl="6" marL="3200400" algn="l">
              <a:lnSpc>
                <a:spcPct val="115000"/>
              </a:lnSpc>
              <a:spcBef>
                <a:spcPts val="0"/>
              </a:spcBef>
              <a:spcAft>
                <a:spcPts val="0"/>
              </a:spcAft>
              <a:buSzPts val="2000"/>
              <a:buChar char="●"/>
              <a:defRPr sz="2000"/>
            </a:lvl7pPr>
            <a:lvl8pPr indent="-355600" lvl="7" marL="3657600" algn="l">
              <a:lnSpc>
                <a:spcPct val="115000"/>
              </a:lnSpc>
              <a:spcBef>
                <a:spcPts val="0"/>
              </a:spcBef>
              <a:spcAft>
                <a:spcPts val="0"/>
              </a:spcAft>
              <a:buSzPts val="2000"/>
              <a:buChar char="○"/>
              <a:defRPr sz="2000"/>
            </a:lvl8pPr>
            <a:lvl9pPr indent="-355600" lvl="8" marL="4114800" algn="l">
              <a:lnSpc>
                <a:spcPct val="115000"/>
              </a:lnSpc>
              <a:spcBef>
                <a:spcPts val="0"/>
              </a:spcBef>
              <a:spcAft>
                <a:spcPts val="0"/>
              </a:spcAft>
              <a:buSzPts val="2000"/>
              <a:buChar char="■"/>
              <a:defRPr sz="2000"/>
            </a:lvl9pPr>
          </a:lstStyle>
          <a:p/>
        </p:txBody>
      </p:sp>
      <p:sp>
        <p:nvSpPr>
          <p:cNvPr id="37" name="Google Shape;37;p90"/>
          <p:cNvSpPr txBox="1"/>
          <p:nvPr>
            <p:ph idx="12" type="sldNum"/>
          </p:nvPr>
        </p:nvSpPr>
        <p:spPr>
          <a:xfrm>
            <a:off x="8328184" y="4597451"/>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9pPr>
          </a:lstStyle>
          <a:p>
            <a:pPr indent="0" lvl="0" marL="0" rtl="0" algn="r">
              <a:spcBef>
                <a:spcPts val="0"/>
              </a:spcBef>
              <a:spcAft>
                <a:spcPts val="0"/>
              </a:spcAft>
              <a:buNone/>
            </a:pPr>
            <a:fld id="{00000000-1234-1234-1234-123412341234}" type="slidenum">
              <a:rPr lang="en"/>
              <a:t>‹#›</a:t>
            </a:fld>
            <a:endParaRPr/>
          </a:p>
        </p:txBody>
      </p:sp>
      <p:sp>
        <p:nvSpPr>
          <p:cNvPr id="38" name="Google Shape;38;p90"/>
          <p:cNvSpPr txBox="1"/>
          <p:nvPr>
            <p:ph idx="3" type="body"/>
          </p:nvPr>
        </p:nvSpPr>
        <p:spPr>
          <a:xfrm>
            <a:off x="576263" y="755650"/>
            <a:ext cx="3708400" cy="396875"/>
          </a:xfrm>
          <a:prstGeom prst="rect">
            <a:avLst/>
          </a:prstGeom>
          <a:noFill/>
          <a:ln>
            <a:noFill/>
          </a:ln>
        </p:spPr>
        <p:txBody>
          <a:bodyPr anchorCtr="0" anchor="t" bIns="0" lIns="0" spcFirstLastPara="1" rIns="0" wrap="square" tIns="0">
            <a:noAutofit/>
          </a:bodyPr>
          <a:lstStyle>
            <a:lvl1pPr indent="-228600" lvl="0" marL="457200" algn="l">
              <a:lnSpc>
                <a:spcPct val="115000"/>
              </a:lnSpc>
              <a:spcBef>
                <a:spcPts val="0"/>
              </a:spcBef>
              <a:spcAft>
                <a:spcPts val="0"/>
              </a:spcAft>
              <a:buSzPts val="2400"/>
              <a:buNone/>
              <a:defRPr sz="2000">
                <a:solidFill>
                  <a:schemeClr val="accent1"/>
                </a:solidFill>
                <a:latin typeface="Arial Black"/>
                <a:ea typeface="Arial Black"/>
                <a:cs typeface="Arial Black"/>
                <a:sym typeface="Arial Black"/>
              </a:defRPr>
            </a:lvl1pPr>
            <a:lvl2pPr indent="-381000" lvl="1" marL="914400" algn="l">
              <a:lnSpc>
                <a:spcPct val="115000"/>
              </a:lnSpc>
              <a:spcBef>
                <a:spcPts val="0"/>
              </a:spcBef>
              <a:spcAft>
                <a:spcPts val="0"/>
              </a:spcAft>
              <a:buSzPts val="2400"/>
              <a:buChar char="○"/>
              <a:defRPr/>
            </a:lvl2pPr>
            <a:lvl3pPr indent="-381000" lvl="2" marL="1371600" algn="l">
              <a:lnSpc>
                <a:spcPct val="115000"/>
              </a:lnSpc>
              <a:spcBef>
                <a:spcPts val="0"/>
              </a:spcBef>
              <a:spcAft>
                <a:spcPts val="0"/>
              </a:spcAft>
              <a:buSzPts val="2400"/>
              <a:buChar char="■"/>
              <a:defRPr/>
            </a:lvl3pPr>
            <a:lvl4pPr indent="-381000" lvl="3" marL="1828800" algn="l">
              <a:lnSpc>
                <a:spcPct val="115000"/>
              </a:lnSpc>
              <a:spcBef>
                <a:spcPts val="0"/>
              </a:spcBef>
              <a:spcAft>
                <a:spcPts val="0"/>
              </a:spcAft>
              <a:buSzPts val="2400"/>
              <a:buChar char="●"/>
              <a:defRPr/>
            </a:lvl4pPr>
            <a:lvl5pPr indent="-381000" lvl="4" marL="2286000" algn="l">
              <a:lnSpc>
                <a:spcPct val="115000"/>
              </a:lnSpc>
              <a:spcBef>
                <a:spcPts val="0"/>
              </a:spcBef>
              <a:spcAft>
                <a:spcPts val="0"/>
              </a:spcAft>
              <a:buSzPts val="2400"/>
              <a:buChar char="○"/>
              <a:defRPr/>
            </a:lvl5pPr>
            <a:lvl6pPr indent="-381000" lvl="5" marL="2743200" algn="l">
              <a:lnSpc>
                <a:spcPct val="115000"/>
              </a:lnSpc>
              <a:spcBef>
                <a:spcPts val="0"/>
              </a:spcBef>
              <a:spcAft>
                <a:spcPts val="0"/>
              </a:spcAft>
              <a:buSzPts val="2400"/>
              <a:buChar char="■"/>
              <a:defRPr/>
            </a:lvl6pPr>
            <a:lvl7pPr indent="-381000" lvl="6" marL="3200400" algn="l">
              <a:lnSpc>
                <a:spcPct val="115000"/>
              </a:lnSpc>
              <a:spcBef>
                <a:spcPts val="0"/>
              </a:spcBef>
              <a:spcAft>
                <a:spcPts val="0"/>
              </a:spcAft>
              <a:buSzPts val="2400"/>
              <a:buChar char="●"/>
              <a:defRPr/>
            </a:lvl7pPr>
            <a:lvl8pPr indent="-381000" lvl="7" marL="3657600" algn="l">
              <a:lnSpc>
                <a:spcPct val="115000"/>
              </a:lnSpc>
              <a:spcBef>
                <a:spcPts val="0"/>
              </a:spcBef>
              <a:spcAft>
                <a:spcPts val="0"/>
              </a:spcAft>
              <a:buSzPts val="2400"/>
              <a:buChar char="○"/>
              <a:defRPr/>
            </a:lvl8pPr>
            <a:lvl9pPr indent="-381000" lvl="8" marL="4114800" algn="l">
              <a:lnSpc>
                <a:spcPct val="115000"/>
              </a:lnSpc>
              <a:spcBef>
                <a:spcPts val="0"/>
              </a:spcBef>
              <a:spcAft>
                <a:spcPts val="0"/>
              </a:spcAft>
              <a:buSzPts val="2400"/>
              <a:buChar char="■"/>
              <a:defRPr/>
            </a:lvl9pPr>
          </a:lstStyle>
          <a:p/>
        </p:txBody>
      </p:sp>
      <p:sp>
        <p:nvSpPr>
          <p:cNvPr id="39" name="Google Shape;39;p90"/>
          <p:cNvSpPr txBox="1"/>
          <p:nvPr>
            <p:ph idx="4" type="body"/>
          </p:nvPr>
        </p:nvSpPr>
        <p:spPr>
          <a:xfrm>
            <a:off x="4803623" y="755649"/>
            <a:ext cx="3708400" cy="396875"/>
          </a:xfrm>
          <a:prstGeom prst="rect">
            <a:avLst/>
          </a:prstGeom>
          <a:noFill/>
          <a:ln>
            <a:noFill/>
          </a:ln>
        </p:spPr>
        <p:txBody>
          <a:bodyPr anchorCtr="0" anchor="t" bIns="0" lIns="0" spcFirstLastPara="1" rIns="0" wrap="square" tIns="0">
            <a:noAutofit/>
          </a:bodyPr>
          <a:lstStyle>
            <a:lvl1pPr indent="-228600" lvl="0" marL="457200" algn="l">
              <a:lnSpc>
                <a:spcPct val="115000"/>
              </a:lnSpc>
              <a:spcBef>
                <a:spcPts val="0"/>
              </a:spcBef>
              <a:spcAft>
                <a:spcPts val="0"/>
              </a:spcAft>
              <a:buSzPts val="2400"/>
              <a:buNone/>
              <a:defRPr sz="2000">
                <a:solidFill>
                  <a:schemeClr val="accent1"/>
                </a:solidFill>
                <a:latin typeface="Arial Black"/>
                <a:ea typeface="Arial Black"/>
                <a:cs typeface="Arial Black"/>
                <a:sym typeface="Arial Black"/>
              </a:defRPr>
            </a:lvl1pPr>
            <a:lvl2pPr indent="-381000" lvl="1" marL="914400" algn="l">
              <a:lnSpc>
                <a:spcPct val="115000"/>
              </a:lnSpc>
              <a:spcBef>
                <a:spcPts val="0"/>
              </a:spcBef>
              <a:spcAft>
                <a:spcPts val="0"/>
              </a:spcAft>
              <a:buSzPts val="2400"/>
              <a:buChar char="○"/>
              <a:defRPr/>
            </a:lvl2pPr>
            <a:lvl3pPr indent="-381000" lvl="2" marL="1371600" algn="l">
              <a:lnSpc>
                <a:spcPct val="115000"/>
              </a:lnSpc>
              <a:spcBef>
                <a:spcPts val="0"/>
              </a:spcBef>
              <a:spcAft>
                <a:spcPts val="0"/>
              </a:spcAft>
              <a:buSzPts val="2400"/>
              <a:buChar char="■"/>
              <a:defRPr/>
            </a:lvl3pPr>
            <a:lvl4pPr indent="-381000" lvl="3" marL="1828800" algn="l">
              <a:lnSpc>
                <a:spcPct val="115000"/>
              </a:lnSpc>
              <a:spcBef>
                <a:spcPts val="0"/>
              </a:spcBef>
              <a:spcAft>
                <a:spcPts val="0"/>
              </a:spcAft>
              <a:buSzPts val="2400"/>
              <a:buChar char="●"/>
              <a:defRPr/>
            </a:lvl4pPr>
            <a:lvl5pPr indent="-381000" lvl="4" marL="2286000" algn="l">
              <a:lnSpc>
                <a:spcPct val="115000"/>
              </a:lnSpc>
              <a:spcBef>
                <a:spcPts val="0"/>
              </a:spcBef>
              <a:spcAft>
                <a:spcPts val="0"/>
              </a:spcAft>
              <a:buSzPts val="2400"/>
              <a:buChar char="○"/>
              <a:defRPr/>
            </a:lvl5pPr>
            <a:lvl6pPr indent="-381000" lvl="5" marL="2743200" algn="l">
              <a:lnSpc>
                <a:spcPct val="115000"/>
              </a:lnSpc>
              <a:spcBef>
                <a:spcPts val="0"/>
              </a:spcBef>
              <a:spcAft>
                <a:spcPts val="0"/>
              </a:spcAft>
              <a:buSzPts val="2400"/>
              <a:buChar char="■"/>
              <a:defRPr/>
            </a:lvl6pPr>
            <a:lvl7pPr indent="-381000" lvl="6" marL="3200400" algn="l">
              <a:lnSpc>
                <a:spcPct val="115000"/>
              </a:lnSpc>
              <a:spcBef>
                <a:spcPts val="0"/>
              </a:spcBef>
              <a:spcAft>
                <a:spcPts val="0"/>
              </a:spcAft>
              <a:buSzPts val="2400"/>
              <a:buChar char="●"/>
              <a:defRPr/>
            </a:lvl7pPr>
            <a:lvl8pPr indent="-381000" lvl="7" marL="3657600" algn="l">
              <a:lnSpc>
                <a:spcPct val="115000"/>
              </a:lnSpc>
              <a:spcBef>
                <a:spcPts val="0"/>
              </a:spcBef>
              <a:spcAft>
                <a:spcPts val="0"/>
              </a:spcAft>
              <a:buSzPts val="2400"/>
              <a:buChar char="○"/>
              <a:defRPr/>
            </a:lvl8pPr>
            <a:lvl9pPr indent="-381000" lvl="8" marL="4114800" algn="l">
              <a:lnSpc>
                <a:spcPct val="115000"/>
              </a:lnSpc>
              <a:spcBef>
                <a:spcPts val="0"/>
              </a:spcBef>
              <a:spcAft>
                <a:spcPts val="0"/>
              </a:spcAft>
              <a:buSzPts val="24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40" name="Shape 40"/>
        <p:cNvGrpSpPr/>
        <p:nvPr/>
      </p:nvGrpSpPr>
      <p:grpSpPr>
        <a:xfrm>
          <a:off x="0" y="0"/>
          <a:ext cx="0" cy="0"/>
          <a:chOff x="0" y="0"/>
          <a:chExt cx="0" cy="0"/>
        </a:xfrm>
      </p:grpSpPr>
      <p:sp>
        <p:nvSpPr>
          <p:cNvPr id="41" name="Google Shape;41;p91"/>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3200"/>
              <a:buNone/>
              <a:defRPr>
                <a:latin typeface="Arial Black"/>
                <a:ea typeface="Arial Black"/>
                <a:cs typeface="Arial Black"/>
                <a:sym typeface="Arial Black"/>
              </a:defRPr>
            </a:lvl1pPr>
            <a:lvl2pPr lvl="1" algn="l">
              <a:lnSpc>
                <a:spcPct val="90000"/>
              </a:lnSpc>
              <a:spcBef>
                <a:spcPts val="0"/>
              </a:spcBef>
              <a:spcAft>
                <a:spcPts val="0"/>
              </a:spcAft>
              <a:buSzPts val="3200"/>
              <a:buNone/>
              <a:defRPr/>
            </a:lvl2pPr>
            <a:lvl3pPr lvl="2" algn="l">
              <a:lnSpc>
                <a:spcPct val="90000"/>
              </a:lnSpc>
              <a:spcBef>
                <a:spcPts val="0"/>
              </a:spcBef>
              <a:spcAft>
                <a:spcPts val="0"/>
              </a:spcAft>
              <a:buSzPts val="3200"/>
              <a:buNone/>
              <a:defRPr/>
            </a:lvl3pPr>
            <a:lvl4pPr lvl="3" algn="l">
              <a:lnSpc>
                <a:spcPct val="90000"/>
              </a:lnSpc>
              <a:spcBef>
                <a:spcPts val="0"/>
              </a:spcBef>
              <a:spcAft>
                <a:spcPts val="0"/>
              </a:spcAft>
              <a:buSzPts val="3200"/>
              <a:buNone/>
              <a:defRPr/>
            </a:lvl4pPr>
            <a:lvl5pPr lvl="4" algn="l">
              <a:lnSpc>
                <a:spcPct val="90000"/>
              </a:lnSpc>
              <a:spcBef>
                <a:spcPts val="0"/>
              </a:spcBef>
              <a:spcAft>
                <a:spcPts val="0"/>
              </a:spcAft>
              <a:buSzPts val="3200"/>
              <a:buNone/>
              <a:defRPr/>
            </a:lvl5pPr>
            <a:lvl6pPr lvl="5" algn="l">
              <a:lnSpc>
                <a:spcPct val="90000"/>
              </a:lnSpc>
              <a:spcBef>
                <a:spcPts val="0"/>
              </a:spcBef>
              <a:spcAft>
                <a:spcPts val="0"/>
              </a:spcAft>
              <a:buSzPts val="3200"/>
              <a:buNone/>
              <a:defRPr/>
            </a:lvl6pPr>
            <a:lvl7pPr lvl="6" algn="l">
              <a:lnSpc>
                <a:spcPct val="90000"/>
              </a:lnSpc>
              <a:spcBef>
                <a:spcPts val="0"/>
              </a:spcBef>
              <a:spcAft>
                <a:spcPts val="0"/>
              </a:spcAft>
              <a:buSzPts val="3200"/>
              <a:buNone/>
              <a:defRPr/>
            </a:lvl7pPr>
            <a:lvl8pPr lvl="7" algn="l">
              <a:lnSpc>
                <a:spcPct val="90000"/>
              </a:lnSpc>
              <a:spcBef>
                <a:spcPts val="0"/>
              </a:spcBef>
              <a:spcAft>
                <a:spcPts val="0"/>
              </a:spcAft>
              <a:buSzPts val="3200"/>
              <a:buNone/>
              <a:defRPr/>
            </a:lvl8pPr>
            <a:lvl9pPr lvl="8" algn="l">
              <a:lnSpc>
                <a:spcPct val="90000"/>
              </a:lnSpc>
              <a:spcBef>
                <a:spcPts val="0"/>
              </a:spcBef>
              <a:spcAft>
                <a:spcPts val="0"/>
              </a:spcAft>
              <a:buSzPts val="3200"/>
              <a:buNone/>
              <a:defRPr/>
            </a:lvl9pPr>
          </a:lstStyle>
          <a:p/>
        </p:txBody>
      </p:sp>
      <p:sp>
        <p:nvSpPr>
          <p:cNvPr id="42" name="Google Shape;42;p91"/>
          <p:cNvSpPr txBox="1"/>
          <p:nvPr>
            <p:ph idx="1" type="body"/>
          </p:nvPr>
        </p:nvSpPr>
        <p:spPr>
          <a:xfrm>
            <a:off x="576000" y="792000"/>
            <a:ext cx="3708000" cy="3780000"/>
          </a:xfrm>
          <a:prstGeom prst="rect">
            <a:avLst/>
          </a:prstGeom>
          <a:noFill/>
          <a:ln>
            <a:noFill/>
          </a:ln>
        </p:spPr>
        <p:txBody>
          <a:bodyPr anchorCtr="0" anchor="t" bIns="0" lIns="0" spcFirstLastPara="1" rIns="0" wrap="square" tIns="0">
            <a:noAutofit/>
          </a:bodyPr>
          <a:lstStyle>
            <a:lvl1pPr indent="-381000" lvl="0" marL="457200" algn="l">
              <a:lnSpc>
                <a:spcPct val="115000"/>
              </a:lnSpc>
              <a:spcBef>
                <a:spcPts val="600"/>
              </a:spcBef>
              <a:spcAft>
                <a:spcPts val="0"/>
              </a:spcAft>
              <a:buSzPts val="2400"/>
              <a:buChar char="●"/>
              <a:defRPr sz="2000">
                <a:latin typeface="Arial"/>
                <a:ea typeface="Arial"/>
                <a:cs typeface="Arial"/>
                <a:sym typeface="Arial"/>
              </a:defRPr>
            </a:lvl1pPr>
            <a:lvl2pPr indent="-381000" lvl="1" marL="914400" algn="l">
              <a:lnSpc>
                <a:spcPct val="115000"/>
              </a:lnSpc>
              <a:spcBef>
                <a:spcPts val="0"/>
              </a:spcBef>
              <a:spcAft>
                <a:spcPts val="0"/>
              </a:spcAft>
              <a:buSzPts val="2400"/>
              <a:buChar char="○"/>
              <a:defRPr sz="1800">
                <a:latin typeface="Arial"/>
                <a:ea typeface="Arial"/>
                <a:cs typeface="Arial"/>
                <a:sym typeface="Arial"/>
              </a:defRPr>
            </a:lvl2pPr>
            <a:lvl3pPr indent="-381000" lvl="2" marL="1371600" algn="l">
              <a:lnSpc>
                <a:spcPct val="115000"/>
              </a:lnSpc>
              <a:spcBef>
                <a:spcPts val="0"/>
              </a:spcBef>
              <a:spcAft>
                <a:spcPts val="0"/>
              </a:spcAft>
              <a:buSzPts val="2400"/>
              <a:buChar char="■"/>
              <a:defRPr sz="1400">
                <a:latin typeface="Arial"/>
                <a:ea typeface="Arial"/>
                <a:cs typeface="Arial"/>
                <a:sym typeface="Arial"/>
              </a:defRPr>
            </a:lvl3pPr>
            <a:lvl4pPr indent="-381000" lvl="3" marL="1828800" algn="l">
              <a:lnSpc>
                <a:spcPct val="115000"/>
              </a:lnSpc>
              <a:spcBef>
                <a:spcPts val="0"/>
              </a:spcBef>
              <a:spcAft>
                <a:spcPts val="0"/>
              </a:spcAft>
              <a:buSzPts val="2400"/>
              <a:buChar char="●"/>
              <a:defRPr/>
            </a:lvl4pPr>
            <a:lvl5pPr indent="-381000" lvl="4" marL="2286000" algn="l">
              <a:lnSpc>
                <a:spcPct val="115000"/>
              </a:lnSpc>
              <a:spcBef>
                <a:spcPts val="0"/>
              </a:spcBef>
              <a:spcAft>
                <a:spcPts val="0"/>
              </a:spcAft>
              <a:buSzPts val="2400"/>
              <a:buChar char="○"/>
              <a:defRPr/>
            </a:lvl5pPr>
            <a:lvl6pPr indent="-381000" lvl="5" marL="2743200" algn="l">
              <a:lnSpc>
                <a:spcPct val="115000"/>
              </a:lnSpc>
              <a:spcBef>
                <a:spcPts val="0"/>
              </a:spcBef>
              <a:spcAft>
                <a:spcPts val="0"/>
              </a:spcAft>
              <a:buSzPts val="2400"/>
              <a:buChar char="■"/>
              <a:defRPr/>
            </a:lvl6pPr>
            <a:lvl7pPr indent="-381000" lvl="6" marL="3200400" algn="l">
              <a:lnSpc>
                <a:spcPct val="115000"/>
              </a:lnSpc>
              <a:spcBef>
                <a:spcPts val="0"/>
              </a:spcBef>
              <a:spcAft>
                <a:spcPts val="0"/>
              </a:spcAft>
              <a:buSzPts val="2400"/>
              <a:buChar char="●"/>
              <a:defRPr/>
            </a:lvl7pPr>
            <a:lvl8pPr indent="-381000" lvl="7" marL="3657600" algn="l">
              <a:lnSpc>
                <a:spcPct val="115000"/>
              </a:lnSpc>
              <a:spcBef>
                <a:spcPts val="0"/>
              </a:spcBef>
              <a:spcAft>
                <a:spcPts val="0"/>
              </a:spcAft>
              <a:buSzPts val="2400"/>
              <a:buChar char="○"/>
              <a:defRPr/>
            </a:lvl8pPr>
            <a:lvl9pPr indent="-381000" lvl="8" marL="4114800" algn="l">
              <a:lnSpc>
                <a:spcPct val="115000"/>
              </a:lnSpc>
              <a:spcBef>
                <a:spcPts val="0"/>
              </a:spcBef>
              <a:spcAft>
                <a:spcPts val="0"/>
              </a:spcAft>
              <a:buSzPts val="2400"/>
              <a:buChar char="■"/>
              <a:defRPr/>
            </a:lvl9pPr>
          </a:lstStyle>
          <a:p/>
        </p:txBody>
      </p:sp>
      <p:sp>
        <p:nvSpPr>
          <p:cNvPr id="43" name="Google Shape;43;p91"/>
          <p:cNvSpPr txBox="1"/>
          <p:nvPr>
            <p:ph idx="2" type="body"/>
          </p:nvPr>
        </p:nvSpPr>
        <p:spPr>
          <a:xfrm>
            <a:off x="4803623" y="792000"/>
            <a:ext cx="3708000" cy="3780000"/>
          </a:xfrm>
          <a:prstGeom prst="rect">
            <a:avLst/>
          </a:prstGeom>
          <a:noFill/>
          <a:ln>
            <a:noFill/>
          </a:ln>
        </p:spPr>
        <p:txBody>
          <a:bodyPr anchorCtr="0" anchor="t" bIns="0" lIns="0" spcFirstLastPara="1" rIns="0" wrap="square" tIns="0">
            <a:noAutofit/>
          </a:bodyPr>
          <a:lstStyle>
            <a:lvl1pPr indent="-355600" lvl="0" marL="457200" algn="l">
              <a:lnSpc>
                <a:spcPct val="115000"/>
              </a:lnSpc>
              <a:spcBef>
                <a:spcPts val="600"/>
              </a:spcBef>
              <a:spcAft>
                <a:spcPts val="0"/>
              </a:spcAft>
              <a:buSzPts val="2000"/>
              <a:buChar char="●"/>
              <a:defRPr sz="2000">
                <a:latin typeface="Arial"/>
                <a:ea typeface="Arial"/>
                <a:cs typeface="Arial"/>
                <a:sym typeface="Arial"/>
              </a:defRPr>
            </a:lvl1pPr>
            <a:lvl2pPr indent="-355600" lvl="1" marL="914400" algn="l">
              <a:lnSpc>
                <a:spcPct val="115000"/>
              </a:lnSpc>
              <a:spcBef>
                <a:spcPts val="0"/>
              </a:spcBef>
              <a:spcAft>
                <a:spcPts val="0"/>
              </a:spcAft>
              <a:buSzPts val="2000"/>
              <a:buChar char="○"/>
              <a:defRPr sz="1800">
                <a:latin typeface="Arial"/>
                <a:ea typeface="Arial"/>
                <a:cs typeface="Arial"/>
                <a:sym typeface="Arial"/>
              </a:defRPr>
            </a:lvl2pPr>
            <a:lvl3pPr indent="-355600" lvl="2" marL="1371600" algn="l">
              <a:lnSpc>
                <a:spcPct val="115000"/>
              </a:lnSpc>
              <a:spcBef>
                <a:spcPts val="0"/>
              </a:spcBef>
              <a:spcAft>
                <a:spcPts val="0"/>
              </a:spcAft>
              <a:buSzPts val="2000"/>
              <a:buChar char="■"/>
              <a:defRPr sz="1600"/>
            </a:lvl3pPr>
            <a:lvl4pPr indent="-355600" lvl="3" marL="1828800" algn="l">
              <a:lnSpc>
                <a:spcPct val="115000"/>
              </a:lnSpc>
              <a:spcBef>
                <a:spcPts val="0"/>
              </a:spcBef>
              <a:spcAft>
                <a:spcPts val="0"/>
              </a:spcAft>
              <a:buSzPts val="2000"/>
              <a:buChar char="●"/>
              <a:defRPr sz="2000"/>
            </a:lvl4pPr>
            <a:lvl5pPr indent="-355600" lvl="4" marL="2286000" algn="l">
              <a:lnSpc>
                <a:spcPct val="115000"/>
              </a:lnSpc>
              <a:spcBef>
                <a:spcPts val="0"/>
              </a:spcBef>
              <a:spcAft>
                <a:spcPts val="0"/>
              </a:spcAft>
              <a:buSzPts val="2000"/>
              <a:buChar char="○"/>
              <a:defRPr sz="2000"/>
            </a:lvl5pPr>
            <a:lvl6pPr indent="-355600" lvl="5" marL="2743200" algn="l">
              <a:lnSpc>
                <a:spcPct val="115000"/>
              </a:lnSpc>
              <a:spcBef>
                <a:spcPts val="0"/>
              </a:spcBef>
              <a:spcAft>
                <a:spcPts val="0"/>
              </a:spcAft>
              <a:buSzPts val="2000"/>
              <a:buChar char="■"/>
              <a:defRPr sz="2000"/>
            </a:lvl6pPr>
            <a:lvl7pPr indent="-355600" lvl="6" marL="3200400" algn="l">
              <a:lnSpc>
                <a:spcPct val="115000"/>
              </a:lnSpc>
              <a:spcBef>
                <a:spcPts val="0"/>
              </a:spcBef>
              <a:spcAft>
                <a:spcPts val="0"/>
              </a:spcAft>
              <a:buSzPts val="2000"/>
              <a:buChar char="●"/>
              <a:defRPr sz="2000"/>
            </a:lvl7pPr>
            <a:lvl8pPr indent="-355600" lvl="7" marL="3657600" algn="l">
              <a:lnSpc>
                <a:spcPct val="115000"/>
              </a:lnSpc>
              <a:spcBef>
                <a:spcPts val="0"/>
              </a:spcBef>
              <a:spcAft>
                <a:spcPts val="0"/>
              </a:spcAft>
              <a:buSzPts val="2000"/>
              <a:buChar char="○"/>
              <a:defRPr sz="2000"/>
            </a:lvl8pPr>
            <a:lvl9pPr indent="-355600" lvl="8" marL="4114800" algn="l">
              <a:lnSpc>
                <a:spcPct val="115000"/>
              </a:lnSpc>
              <a:spcBef>
                <a:spcPts val="0"/>
              </a:spcBef>
              <a:spcAft>
                <a:spcPts val="0"/>
              </a:spcAft>
              <a:buSzPts val="2000"/>
              <a:buChar char="■"/>
              <a:defRPr sz="2000"/>
            </a:lvl9pPr>
          </a:lstStyle>
          <a:p/>
        </p:txBody>
      </p:sp>
      <p:sp>
        <p:nvSpPr>
          <p:cNvPr id="44" name="Google Shape;44;p91"/>
          <p:cNvSpPr txBox="1"/>
          <p:nvPr>
            <p:ph idx="12" type="sldNum"/>
          </p:nvPr>
        </p:nvSpPr>
        <p:spPr>
          <a:xfrm>
            <a:off x="8328184" y="4597451"/>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p:cSld name="1_Title + 2 columns 2">
    <p:spTree>
      <p:nvGrpSpPr>
        <p:cNvPr id="45" name="Shape 45"/>
        <p:cNvGrpSpPr/>
        <p:nvPr/>
      </p:nvGrpSpPr>
      <p:grpSpPr>
        <a:xfrm>
          <a:off x="0" y="0"/>
          <a:ext cx="0" cy="0"/>
          <a:chOff x="0" y="0"/>
          <a:chExt cx="0" cy="0"/>
        </a:xfrm>
      </p:grpSpPr>
      <p:sp>
        <p:nvSpPr>
          <p:cNvPr id="46" name="Google Shape;46;p57"/>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3200"/>
              <a:buNone/>
              <a:defRPr>
                <a:latin typeface="Arial Black"/>
                <a:ea typeface="Arial Black"/>
                <a:cs typeface="Arial Black"/>
                <a:sym typeface="Arial Black"/>
              </a:defRPr>
            </a:lvl1pPr>
            <a:lvl2pPr lvl="1" algn="l">
              <a:lnSpc>
                <a:spcPct val="90000"/>
              </a:lnSpc>
              <a:spcBef>
                <a:spcPts val="0"/>
              </a:spcBef>
              <a:spcAft>
                <a:spcPts val="0"/>
              </a:spcAft>
              <a:buSzPts val="3200"/>
              <a:buNone/>
              <a:defRPr/>
            </a:lvl2pPr>
            <a:lvl3pPr lvl="2" algn="l">
              <a:lnSpc>
                <a:spcPct val="90000"/>
              </a:lnSpc>
              <a:spcBef>
                <a:spcPts val="0"/>
              </a:spcBef>
              <a:spcAft>
                <a:spcPts val="0"/>
              </a:spcAft>
              <a:buSzPts val="3200"/>
              <a:buNone/>
              <a:defRPr/>
            </a:lvl3pPr>
            <a:lvl4pPr lvl="3" algn="l">
              <a:lnSpc>
                <a:spcPct val="90000"/>
              </a:lnSpc>
              <a:spcBef>
                <a:spcPts val="0"/>
              </a:spcBef>
              <a:spcAft>
                <a:spcPts val="0"/>
              </a:spcAft>
              <a:buSzPts val="3200"/>
              <a:buNone/>
              <a:defRPr/>
            </a:lvl4pPr>
            <a:lvl5pPr lvl="4" algn="l">
              <a:lnSpc>
                <a:spcPct val="90000"/>
              </a:lnSpc>
              <a:spcBef>
                <a:spcPts val="0"/>
              </a:spcBef>
              <a:spcAft>
                <a:spcPts val="0"/>
              </a:spcAft>
              <a:buSzPts val="3200"/>
              <a:buNone/>
              <a:defRPr/>
            </a:lvl5pPr>
            <a:lvl6pPr lvl="5" algn="l">
              <a:lnSpc>
                <a:spcPct val="90000"/>
              </a:lnSpc>
              <a:spcBef>
                <a:spcPts val="0"/>
              </a:spcBef>
              <a:spcAft>
                <a:spcPts val="0"/>
              </a:spcAft>
              <a:buSzPts val="3200"/>
              <a:buNone/>
              <a:defRPr/>
            </a:lvl6pPr>
            <a:lvl7pPr lvl="6" algn="l">
              <a:lnSpc>
                <a:spcPct val="90000"/>
              </a:lnSpc>
              <a:spcBef>
                <a:spcPts val="0"/>
              </a:spcBef>
              <a:spcAft>
                <a:spcPts val="0"/>
              </a:spcAft>
              <a:buSzPts val="3200"/>
              <a:buNone/>
              <a:defRPr/>
            </a:lvl7pPr>
            <a:lvl8pPr lvl="7" algn="l">
              <a:lnSpc>
                <a:spcPct val="90000"/>
              </a:lnSpc>
              <a:spcBef>
                <a:spcPts val="0"/>
              </a:spcBef>
              <a:spcAft>
                <a:spcPts val="0"/>
              </a:spcAft>
              <a:buSzPts val="3200"/>
              <a:buNone/>
              <a:defRPr/>
            </a:lvl8pPr>
            <a:lvl9pPr lvl="8" algn="l">
              <a:lnSpc>
                <a:spcPct val="90000"/>
              </a:lnSpc>
              <a:spcBef>
                <a:spcPts val="0"/>
              </a:spcBef>
              <a:spcAft>
                <a:spcPts val="0"/>
              </a:spcAft>
              <a:buSzPts val="3200"/>
              <a:buNone/>
              <a:defRPr/>
            </a:lvl9pPr>
          </a:lstStyle>
          <a:p/>
        </p:txBody>
      </p:sp>
      <p:sp>
        <p:nvSpPr>
          <p:cNvPr id="47" name="Google Shape;47;p57"/>
          <p:cNvSpPr txBox="1"/>
          <p:nvPr>
            <p:ph idx="1" type="body"/>
          </p:nvPr>
        </p:nvSpPr>
        <p:spPr>
          <a:xfrm>
            <a:off x="4803623" y="792000"/>
            <a:ext cx="3708000" cy="3780000"/>
          </a:xfrm>
          <a:prstGeom prst="rect">
            <a:avLst/>
          </a:prstGeom>
          <a:noFill/>
          <a:ln>
            <a:noFill/>
          </a:ln>
        </p:spPr>
        <p:txBody>
          <a:bodyPr anchorCtr="0" anchor="t" bIns="0" lIns="0" spcFirstLastPara="1" rIns="0" wrap="square" tIns="0">
            <a:noAutofit/>
          </a:bodyPr>
          <a:lstStyle>
            <a:lvl1pPr indent="-381000" lvl="0" marL="457200" algn="l">
              <a:lnSpc>
                <a:spcPct val="115000"/>
              </a:lnSpc>
              <a:spcBef>
                <a:spcPts val="600"/>
              </a:spcBef>
              <a:spcAft>
                <a:spcPts val="0"/>
              </a:spcAft>
              <a:buSzPts val="2400"/>
              <a:buChar char="●"/>
              <a:defRPr sz="2000">
                <a:latin typeface="Arial"/>
                <a:ea typeface="Arial"/>
                <a:cs typeface="Arial"/>
                <a:sym typeface="Arial"/>
              </a:defRPr>
            </a:lvl1pPr>
            <a:lvl2pPr indent="-381000" lvl="1" marL="914400" algn="l">
              <a:lnSpc>
                <a:spcPct val="115000"/>
              </a:lnSpc>
              <a:spcBef>
                <a:spcPts val="0"/>
              </a:spcBef>
              <a:spcAft>
                <a:spcPts val="0"/>
              </a:spcAft>
              <a:buSzPts val="2400"/>
              <a:buChar char="○"/>
              <a:defRPr sz="1800">
                <a:latin typeface="Arial"/>
                <a:ea typeface="Arial"/>
                <a:cs typeface="Arial"/>
                <a:sym typeface="Arial"/>
              </a:defRPr>
            </a:lvl2pPr>
            <a:lvl3pPr indent="-381000" lvl="2" marL="1371600" algn="l">
              <a:lnSpc>
                <a:spcPct val="115000"/>
              </a:lnSpc>
              <a:spcBef>
                <a:spcPts val="0"/>
              </a:spcBef>
              <a:spcAft>
                <a:spcPts val="0"/>
              </a:spcAft>
              <a:buSzPts val="2400"/>
              <a:buChar char="■"/>
              <a:defRPr sz="1600"/>
            </a:lvl3pPr>
            <a:lvl4pPr indent="-381000" lvl="3" marL="1828800" algn="l">
              <a:lnSpc>
                <a:spcPct val="115000"/>
              </a:lnSpc>
              <a:spcBef>
                <a:spcPts val="0"/>
              </a:spcBef>
              <a:spcAft>
                <a:spcPts val="0"/>
              </a:spcAft>
              <a:buSzPts val="2400"/>
              <a:buChar char="●"/>
              <a:defRPr/>
            </a:lvl4pPr>
            <a:lvl5pPr indent="-381000" lvl="4" marL="2286000" algn="l">
              <a:lnSpc>
                <a:spcPct val="115000"/>
              </a:lnSpc>
              <a:spcBef>
                <a:spcPts val="0"/>
              </a:spcBef>
              <a:spcAft>
                <a:spcPts val="0"/>
              </a:spcAft>
              <a:buSzPts val="2400"/>
              <a:buChar char="○"/>
              <a:defRPr/>
            </a:lvl5pPr>
            <a:lvl6pPr indent="-381000" lvl="5" marL="2743200" algn="l">
              <a:lnSpc>
                <a:spcPct val="115000"/>
              </a:lnSpc>
              <a:spcBef>
                <a:spcPts val="0"/>
              </a:spcBef>
              <a:spcAft>
                <a:spcPts val="0"/>
              </a:spcAft>
              <a:buSzPts val="2400"/>
              <a:buChar char="■"/>
              <a:defRPr/>
            </a:lvl6pPr>
            <a:lvl7pPr indent="-381000" lvl="6" marL="3200400" algn="l">
              <a:lnSpc>
                <a:spcPct val="115000"/>
              </a:lnSpc>
              <a:spcBef>
                <a:spcPts val="0"/>
              </a:spcBef>
              <a:spcAft>
                <a:spcPts val="0"/>
              </a:spcAft>
              <a:buSzPts val="2400"/>
              <a:buChar char="●"/>
              <a:defRPr/>
            </a:lvl7pPr>
            <a:lvl8pPr indent="-381000" lvl="7" marL="3657600" algn="l">
              <a:lnSpc>
                <a:spcPct val="115000"/>
              </a:lnSpc>
              <a:spcBef>
                <a:spcPts val="0"/>
              </a:spcBef>
              <a:spcAft>
                <a:spcPts val="0"/>
              </a:spcAft>
              <a:buSzPts val="2400"/>
              <a:buChar char="○"/>
              <a:defRPr/>
            </a:lvl8pPr>
            <a:lvl9pPr indent="-381000" lvl="8" marL="4114800" algn="l">
              <a:lnSpc>
                <a:spcPct val="115000"/>
              </a:lnSpc>
              <a:spcBef>
                <a:spcPts val="0"/>
              </a:spcBef>
              <a:spcAft>
                <a:spcPts val="0"/>
              </a:spcAft>
              <a:buSzPts val="2400"/>
              <a:buChar char="■"/>
              <a:defRPr/>
            </a:lvl9pPr>
          </a:lstStyle>
          <a:p/>
        </p:txBody>
      </p:sp>
      <p:sp>
        <p:nvSpPr>
          <p:cNvPr id="48" name="Google Shape;48;p57"/>
          <p:cNvSpPr txBox="1"/>
          <p:nvPr>
            <p:ph idx="12" type="sldNum"/>
          </p:nvPr>
        </p:nvSpPr>
        <p:spPr>
          <a:xfrm>
            <a:off x="8328184" y="4597451"/>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9pPr>
          </a:lstStyle>
          <a:p>
            <a:pPr indent="0" lvl="0" marL="0" rtl="0" algn="r">
              <a:spcBef>
                <a:spcPts val="0"/>
              </a:spcBef>
              <a:spcAft>
                <a:spcPts val="0"/>
              </a:spcAft>
              <a:buNone/>
            </a:pPr>
            <a:fld id="{00000000-1234-1234-1234-123412341234}" type="slidenum">
              <a:rPr lang="en"/>
              <a:t>‹#›</a:t>
            </a:fld>
            <a:endParaRPr/>
          </a:p>
        </p:txBody>
      </p:sp>
      <p:sp>
        <p:nvSpPr>
          <p:cNvPr id="49" name="Google Shape;49;p57"/>
          <p:cNvSpPr txBox="1"/>
          <p:nvPr>
            <p:ph idx="2" type="body"/>
          </p:nvPr>
        </p:nvSpPr>
        <p:spPr>
          <a:xfrm>
            <a:off x="576263" y="792000"/>
            <a:ext cx="3995737" cy="3780000"/>
          </a:xfrm>
          <a:prstGeom prst="rect">
            <a:avLst/>
          </a:prstGeom>
          <a:noFill/>
          <a:ln>
            <a:noFill/>
          </a:ln>
        </p:spPr>
        <p:txBody>
          <a:bodyPr anchorCtr="0" anchor="t" bIns="0" lIns="0" spcFirstLastPara="1" rIns="0" wrap="square" tIns="0">
            <a:noAutofit/>
          </a:bodyPr>
          <a:lstStyle>
            <a:lvl1pPr indent="-381000" lvl="0" marL="457200" algn="l">
              <a:lnSpc>
                <a:spcPct val="115000"/>
              </a:lnSpc>
              <a:spcBef>
                <a:spcPts val="600"/>
              </a:spcBef>
              <a:spcAft>
                <a:spcPts val="0"/>
              </a:spcAft>
              <a:buSzPts val="2400"/>
              <a:buChar char="●"/>
              <a:defRPr sz="2000">
                <a:latin typeface="Arial"/>
                <a:ea typeface="Arial"/>
                <a:cs typeface="Arial"/>
                <a:sym typeface="Arial"/>
              </a:defRPr>
            </a:lvl1pPr>
            <a:lvl2pPr indent="-381000" lvl="1" marL="914400" algn="l">
              <a:lnSpc>
                <a:spcPct val="115000"/>
              </a:lnSpc>
              <a:spcBef>
                <a:spcPts val="0"/>
              </a:spcBef>
              <a:spcAft>
                <a:spcPts val="0"/>
              </a:spcAft>
              <a:buSzPts val="2400"/>
              <a:buChar char="○"/>
              <a:defRPr sz="2000">
                <a:latin typeface="Arial"/>
                <a:ea typeface="Arial"/>
                <a:cs typeface="Arial"/>
                <a:sym typeface="Arial"/>
              </a:defRPr>
            </a:lvl2pPr>
            <a:lvl3pPr indent="-381000" lvl="2" marL="1371600" algn="l">
              <a:lnSpc>
                <a:spcPct val="115000"/>
              </a:lnSpc>
              <a:spcBef>
                <a:spcPts val="0"/>
              </a:spcBef>
              <a:spcAft>
                <a:spcPts val="0"/>
              </a:spcAft>
              <a:buSzPts val="2400"/>
              <a:buChar char="■"/>
              <a:defRPr sz="2000">
                <a:latin typeface="Arial"/>
                <a:ea typeface="Arial"/>
                <a:cs typeface="Arial"/>
                <a:sym typeface="Arial"/>
              </a:defRPr>
            </a:lvl3pPr>
            <a:lvl4pPr indent="-381000" lvl="3" marL="1828800" algn="l">
              <a:lnSpc>
                <a:spcPct val="115000"/>
              </a:lnSpc>
              <a:spcBef>
                <a:spcPts val="0"/>
              </a:spcBef>
              <a:spcAft>
                <a:spcPts val="0"/>
              </a:spcAft>
              <a:buSzPts val="2400"/>
              <a:buChar char="●"/>
              <a:defRPr sz="2000">
                <a:latin typeface="Arial"/>
                <a:ea typeface="Arial"/>
                <a:cs typeface="Arial"/>
                <a:sym typeface="Arial"/>
              </a:defRPr>
            </a:lvl4pPr>
            <a:lvl5pPr indent="-381000" lvl="4" marL="2286000" algn="l">
              <a:lnSpc>
                <a:spcPct val="115000"/>
              </a:lnSpc>
              <a:spcBef>
                <a:spcPts val="0"/>
              </a:spcBef>
              <a:spcAft>
                <a:spcPts val="0"/>
              </a:spcAft>
              <a:buSzPts val="2400"/>
              <a:buChar char="○"/>
              <a:defRPr sz="2000">
                <a:latin typeface="Arial"/>
                <a:ea typeface="Arial"/>
                <a:cs typeface="Arial"/>
                <a:sym typeface="Arial"/>
              </a:defRPr>
            </a:lvl5pPr>
            <a:lvl6pPr indent="-381000" lvl="5" marL="2743200" algn="l">
              <a:lnSpc>
                <a:spcPct val="115000"/>
              </a:lnSpc>
              <a:spcBef>
                <a:spcPts val="0"/>
              </a:spcBef>
              <a:spcAft>
                <a:spcPts val="0"/>
              </a:spcAft>
              <a:buSzPts val="2400"/>
              <a:buChar char="■"/>
              <a:defRPr/>
            </a:lvl6pPr>
            <a:lvl7pPr indent="-381000" lvl="6" marL="3200400" algn="l">
              <a:lnSpc>
                <a:spcPct val="115000"/>
              </a:lnSpc>
              <a:spcBef>
                <a:spcPts val="0"/>
              </a:spcBef>
              <a:spcAft>
                <a:spcPts val="0"/>
              </a:spcAft>
              <a:buSzPts val="2400"/>
              <a:buChar char="●"/>
              <a:defRPr/>
            </a:lvl7pPr>
            <a:lvl8pPr indent="-381000" lvl="7" marL="3657600" algn="l">
              <a:lnSpc>
                <a:spcPct val="115000"/>
              </a:lnSpc>
              <a:spcBef>
                <a:spcPts val="0"/>
              </a:spcBef>
              <a:spcAft>
                <a:spcPts val="0"/>
              </a:spcAft>
              <a:buSzPts val="2400"/>
              <a:buChar char="○"/>
              <a:defRPr/>
            </a:lvl8pPr>
            <a:lvl9pPr indent="-381000" lvl="8" marL="4114800" algn="l">
              <a:lnSpc>
                <a:spcPct val="115000"/>
              </a:lnSpc>
              <a:spcBef>
                <a:spcPts val="0"/>
              </a:spcBef>
              <a:spcAft>
                <a:spcPts val="0"/>
              </a:spcAft>
              <a:buSzPts val="24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41"/>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3200"/>
              <a:buNone/>
              <a:defRPr>
                <a:latin typeface="Arial Black"/>
                <a:ea typeface="Arial Black"/>
                <a:cs typeface="Arial Black"/>
                <a:sym typeface="Arial Black"/>
              </a:defRPr>
            </a:lvl1pPr>
            <a:lvl2pPr lvl="1" algn="l">
              <a:lnSpc>
                <a:spcPct val="90000"/>
              </a:lnSpc>
              <a:spcBef>
                <a:spcPts val="0"/>
              </a:spcBef>
              <a:spcAft>
                <a:spcPts val="0"/>
              </a:spcAft>
              <a:buSzPts val="3200"/>
              <a:buNone/>
              <a:defRPr/>
            </a:lvl2pPr>
            <a:lvl3pPr lvl="2" algn="l">
              <a:lnSpc>
                <a:spcPct val="90000"/>
              </a:lnSpc>
              <a:spcBef>
                <a:spcPts val="0"/>
              </a:spcBef>
              <a:spcAft>
                <a:spcPts val="0"/>
              </a:spcAft>
              <a:buSzPts val="3200"/>
              <a:buNone/>
              <a:defRPr/>
            </a:lvl3pPr>
            <a:lvl4pPr lvl="3" algn="l">
              <a:lnSpc>
                <a:spcPct val="90000"/>
              </a:lnSpc>
              <a:spcBef>
                <a:spcPts val="0"/>
              </a:spcBef>
              <a:spcAft>
                <a:spcPts val="0"/>
              </a:spcAft>
              <a:buSzPts val="3200"/>
              <a:buNone/>
              <a:defRPr/>
            </a:lvl4pPr>
            <a:lvl5pPr lvl="4" algn="l">
              <a:lnSpc>
                <a:spcPct val="90000"/>
              </a:lnSpc>
              <a:spcBef>
                <a:spcPts val="0"/>
              </a:spcBef>
              <a:spcAft>
                <a:spcPts val="0"/>
              </a:spcAft>
              <a:buSzPts val="3200"/>
              <a:buNone/>
              <a:defRPr/>
            </a:lvl5pPr>
            <a:lvl6pPr lvl="5" algn="l">
              <a:lnSpc>
                <a:spcPct val="90000"/>
              </a:lnSpc>
              <a:spcBef>
                <a:spcPts val="0"/>
              </a:spcBef>
              <a:spcAft>
                <a:spcPts val="0"/>
              </a:spcAft>
              <a:buSzPts val="3200"/>
              <a:buNone/>
              <a:defRPr/>
            </a:lvl6pPr>
            <a:lvl7pPr lvl="6" algn="l">
              <a:lnSpc>
                <a:spcPct val="90000"/>
              </a:lnSpc>
              <a:spcBef>
                <a:spcPts val="0"/>
              </a:spcBef>
              <a:spcAft>
                <a:spcPts val="0"/>
              </a:spcAft>
              <a:buSzPts val="3200"/>
              <a:buNone/>
              <a:defRPr/>
            </a:lvl7pPr>
            <a:lvl8pPr lvl="7" algn="l">
              <a:lnSpc>
                <a:spcPct val="90000"/>
              </a:lnSpc>
              <a:spcBef>
                <a:spcPts val="0"/>
              </a:spcBef>
              <a:spcAft>
                <a:spcPts val="0"/>
              </a:spcAft>
              <a:buSzPts val="3200"/>
              <a:buNone/>
              <a:defRPr/>
            </a:lvl8pPr>
            <a:lvl9pPr lvl="8" algn="l">
              <a:lnSpc>
                <a:spcPct val="90000"/>
              </a:lnSpc>
              <a:spcBef>
                <a:spcPts val="0"/>
              </a:spcBef>
              <a:spcAft>
                <a:spcPts val="0"/>
              </a:spcAft>
              <a:buSzPts val="3200"/>
              <a:buNone/>
              <a:defRPr/>
            </a:lvl9pPr>
          </a:lstStyle>
          <a:p/>
        </p:txBody>
      </p:sp>
      <p:sp>
        <p:nvSpPr>
          <p:cNvPr id="52" name="Google Shape;52;p41"/>
          <p:cNvSpPr txBox="1"/>
          <p:nvPr>
            <p:ph idx="12" type="sldNum"/>
          </p:nvPr>
        </p:nvSpPr>
        <p:spPr>
          <a:xfrm>
            <a:off x="8328184" y="4597451"/>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p:cSld name="1_Title + 2 columns 3">
    <p:spTree>
      <p:nvGrpSpPr>
        <p:cNvPr id="53" name="Shape 53"/>
        <p:cNvGrpSpPr/>
        <p:nvPr/>
      </p:nvGrpSpPr>
      <p:grpSpPr>
        <a:xfrm>
          <a:off x="0" y="0"/>
          <a:ext cx="0" cy="0"/>
          <a:chOff x="0" y="0"/>
          <a:chExt cx="0" cy="0"/>
        </a:xfrm>
      </p:grpSpPr>
      <p:sp>
        <p:nvSpPr>
          <p:cNvPr id="54" name="Google Shape;54;p92"/>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3200"/>
              <a:buNone/>
              <a:defRPr>
                <a:latin typeface="Arial Black"/>
                <a:ea typeface="Arial Black"/>
                <a:cs typeface="Arial Black"/>
                <a:sym typeface="Arial Black"/>
              </a:defRPr>
            </a:lvl1pPr>
            <a:lvl2pPr lvl="1" algn="l">
              <a:lnSpc>
                <a:spcPct val="90000"/>
              </a:lnSpc>
              <a:spcBef>
                <a:spcPts val="0"/>
              </a:spcBef>
              <a:spcAft>
                <a:spcPts val="0"/>
              </a:spcAft>
              <a:buSzPts val="3200"/>
              <a:buNone/>
              <a:defRPr/>
            </a:lvl2pPr>
            <a:lvl3pPr lvl="2" algn="l">
              <a:lnSpc>
                <a:spcPct val="90000"/>
              </a:lnSpc>
              <a:spcBef>
                <a:spcPts val="0"/>
              </a:spcBef>
              <a:spcAft>
                <a:spcPts val="0"/>
              </a:spcAft>
              <a:buSzPts val="3200"/>
              <a:buNone/>
              <a:defRPr/>
            </a:lvl3pPr>
            <a:lvl4pPr lvl="3" algn="l">
              <a:lnSpc>
                <a:spcPct val="90000"/>
              </a:lnSpc>
              <a:spcBef>
                <a:spcPts val="0"/>
              </a:spcBef>
              <a:spcAft>
                <a:spcPts val="0"/>
              </a:spcAft>
              <a:buSzPts val="3200"/>
              <a:buNone/>
              <a:defRPr/>
            </a:lvl4pPr>
            <a:lvl5pPr lvl="4" algn="l">
              <a:lnSpc>
                <a:spcPct val="90000"/>
              </a:lnSpc>
              <a:spcBef>
                <a:spcPts val="0"/>
              </a:spcBef>
              <a:spcAft>
                <a:spcPts val="0"/>
              </a:spcAft>
              <a:buSzPts val="3200"/>
              <a:buNone/>
              <a:defRPr/>
            </a:lvl5pPr>
            <a:lvl6pPr lvl="5" algn="l">
              <a:lnSpc>
                <a:spcPct val="90000"/>
              </a:lnSpc>
              <a:spcBef>
                <a:spcPts val="0"/>
              </a:spcBef>
              <a:spcAft>
                <a:spcPts val="0"/>
              </a:spcAft>
              <a:buSzPts val="3200"/>
              <a:buNone/>
              <a:defRPr/>
            </a:lvl6pPr>
            <a:lvl7pPr lvl="6" algn="l">
              <a:lnSpc>
                <a:spcPct val="90000"/>
              </a:lnSpc>
              <a:spcBef>
                <a:spcPts val="0"/>
              </a:spcBef>
              <a:spcAft>
                <a:spcPts val="0"/>
              </a:spcAft>
              <a:buSzPts val="3200"/>
              <a:buNone/>
              <a:defRPr/>
            </a:lvl7pPr>
            <a:lvl8pPr lvl="7" algn="l">
              <a:lnSpc>
                <a:spcPct val="90000"/>
              </a:lnSpc>
              <a:spcBef>
                <a:spcPts val="0"/>
              </a:spcBef>
              <a:spcAft>
                <a:spcPts val="0"/>
              </a:spcAft>
              <a:buSzPts val="3200"/>
              <a:buNone/>
              <a:defRPr/>
            </a:lvl8pPr>
            <a:lvl9pPr lvl="8" algn="l">
              <a:lnSpc>
                <a:spcPct val="90000"/>
              </a:lnSpc>
              <a:spcBef>
                <a:spcPts val="0"/>
              </a:spcBef>
              <a:spcAft>
                <a:spcPts val="0"/>
              </a:spcAft>
              <a:buSzPts val="3200"/>
              <a:buNone/>
              <a:defRPr/>
            </a:lvl9pPr>
          </a:lstStyle>
          <a:p/>
        </p:txBody>
      </p:sp>
      <p:sp>
        <p:nvSpPr>
          <p:cNvPr id="55" name="Google Shape;55;p92"/>
          <p:cNvSpPr txBox="1"/>
          <p:nvPr>
            <p:ph idx="1" type="body"/>
          </p:nvPr>
        </p:nvSpPr>
        <p:spPr>
          <a:xfrm>
            <a:off x="5542432" y="775197"/>
            <a:ext cx="2953568" cy="3780000"/>
          </a:xfrm>
          <a:prstGeom prst="rect">
            <a:avLst/>
          </a:prstGeom>
          <a:noFill/>
          <a:ln>
            <a:noFill/>
          </a:ln>
        </p:spPr>
        <p:txBody>
          <a:bodyPr anchorCtr="0" anchor="t" bIns="0" lIns="0" spcFirstLastPara="1" rIns="0" wrap="square" tIns="0">
            <a:noAutofit/>
          </a:bodyPr>
          <a:lstStyle>
            <a:lvl1pPr indent="-355600" lvl="0" marL="457200" algn="l">
              <a:lnSpc>
                <a:spcPct val="115000"/>
              </a:lnSpc>
              <a:spcBef>
                <a:spcPts val="600"/>
              </a:spcBef>
              <a:spcAft>
                <a:spcPts val="0"/>
              </a:spcAft>
              <a:buSzPts val="2000"/>
              <a:buChar char="●"/>
              <a:defRPr sz="2000">
                <a:latin typeface="Arial"/>
                <a:ea typeface="Arial"/>
                <a:cs typeface="Arial"/>
                <a:sym typeface="Arial"/>
              </a:defRPr>
            </a:lvl1pPr>
            <a:lvl2pPr indent="-355600" lvl="1" marL="914400" algn="l">
              <a:lnSpc>
                <a:spcPct val="115000"/>
              </a:lnSpc>
              <a:spcBef>
                <a:spcPts val="0"/>
              </a:spcBef>
              <a:spcAft>
                <a:spcPts val="0"/>
              </a:spcAft>
              <a:buSzPts val="2000"/>
              <a:buChar char="○"/>
              <a:defRPr sz="2000"/>
            </a:lvl2pPr>
            <a:lvl3pPr indent="-355600" lvl="2" marL="1371600" algn="l">
              <a:lnSpc>
                <a:spcPct val="115000"/>
              </a:lnSpc>
              <a:spcBef>
                <a:spcPts val="0"/>
              </a:spcBef>
              <a:spcAft>
                <a:spcPts val="0"/>
              </a:spcAft>
              <a:buSzPts val="2000"/>
              <a:buChar char="■"/>
              <a:defRPr sz="2000"/>
            </a:lvl3pPr>
            <a:lvl4pPr indent="-355600" lvl="3" marL="1828800" algn="l">
              <a:lnSpc>
                <a:spcPct val="115000"/>
              </a:lnSpc>
              <a:spcBef>
                <a:spcPts val="0"/>
              </a:spcBef>
              <a:spcAft>
                <a:spcPts val="0"/>
              </a:spcAft>
              <a:buSzPts val="2000"/>
              <a:buChar char="●"/>
              <a:defRPr sz="2000"/>
            </a:lvl4pPr>
            <a:lvl5pPr indent="-355600" lvl="4" marL="2286000" algn="l">
              <a:lnSpc>
                <a:spcPct val="115000"/>
              </a:lnSpc>
              <a:spcBef>
                <a:spcPts val="0"/>
              </a:spcBef>
              <a:spcAft>
                <a:spcPts val="0"/>
              </a:spcAft>
              <a:buSzPts val="2000"/>
              <a:buChar char="○"/>
              <a:defRPr sz="2000"/>
            </a:lvl5pPr>
            <a:lvl6pPr indent="-355600" lvl="5" marL="2743200" algn="l">
              <a:lnSpc>
                <a:spcPct val="115000"/>
              </a:lnSpc>
              <a:spcBef>
                <a:spcPts val="0"/>
              </a:spcBef>
              <a:spcAft>
                <a:spcPts val="0"/>
              </a:spcAft>
              <a:buSzPts val="2000"/>
              <a:buChar char="■"/>
              <a:defRPr sz="2000"/>
            </a:lvl6pPr>
            <a:lvl7pPr indent="-355600" lvl="6" marL="3200400" algn="l">
              <a:lnSpc>
                <a:spcPct val="115000"/>
              </a:lnSpc>
              <a:spcBef>
                <a:spcPts val="0"/>
              </a:spcBef>
              <a:spcAft>
                <a:spcPts val="0"/>
              </a:spcAft>
              <a:buSzPts val="2000"/>
              <a:buChar char="●"/>
              <a:defRPr sz="2000"/>
            </a:lvl7pPr>
            <a:lvl8pPr indent="-355600" lvl="7" marL="3657600" algn="l">
              <a:lnSpc>
                <a:spcPct val="115000"/>
              </a:lnSpc>
              <a:spcBef>
                <a:spcPts val="0"/>
              </a:spcBef>
              <a:spcAft>
                <a:spcPts val="0"/>
              </a:spcAft>
              <a:buSzPts val="2000"/>
              <a:buChar char="○"/>
              <a:defRPr sz="2000"/>
            </a:lvl8pPr>
            <a:lvl9pPr indent="-355600" lvl="8" marL="4114800" algn="l">
              <a:lnSpc>
                <a:spcPct val="115000"/>
              </a:lnSpc>
              <a:spcBef>
                <a:spcPts val="0"/>
              </a:spcBef>
              <a:spcAft>
                <a:spcPts val="0"/>
              </a:spcAft>
              <a:buSzPts val="2000"/>
              <a:buChar char="■"/>
              <a:defRPr sz="2000"/>
            </a:lvl9pPr>
          </a:lstStyle>
          <a:p/>
        </p:txBody>
      </p:sp>
      <p:sp>
        <p:nvSpPr>
          <p:cNvPr id="56" name="Google Shape;56;p92"/>
          <p:cNvSpPr txBox="1"/>
          <p:nvPr>
            <p:ph idx="12" type="sldNum"/>
          </p:nvPr>
        </p:nvSpPr>
        <p:spPr>
          <a:xfrm>
            <a:off x="8328184" y="4597451"/>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9pPr>
          </a:lstStyle>
          <a:p>
            <a:pPr indent="0" lvl="0" marL="0" rtl="0" algn="r">
              <a:spcBef>
                <a:spcPts val="0"/>
              </a:spcBef>
              <a:spcAft>
                <a:spcPts val="0"/>
              </a:spcAft>
              <a:buNone/>
            </a:pPr>
            <a:fld id="{00000000-1234-1234-1234-123412341234}" type="slidenum">
              <a:rPr lang="en"/>
              <a:t>‹#›</a:t>
            </a:fld>
            <a:endParaRPr/>
          </a:p>
        </p:txBody>
      </p:sp>
      <p:pic>
        <p:nvPicPr>
          <p:cNvPr id="57" name="Google Shape;57;p92"/>
          <p:cNvPicPr preferRelativeResize="0"/>
          <p:nvPr/>
        </p:nvPicPr>
        <p:blipFill rotWithShape="1">
          <a:blip r:embed="rId2">
            <a:alphaModFix/>
          </a:blip>
          <a:srcRect b="0" l="0" r="55596" t="0"/>
          <a:stretch/>
        </p:blipFill>
        <p:spPr>
          <a:xfrm>
            <a:off x="39474" y="4809025"/>
            <a:ext cx="323215" cy="288000"/>
          </a:xfrm>
          <a:prstGeom prst="rect">
            <a:avLst/>
          </a:prstGeom>
          <a:noFill/>
          <a:ln>
            <a:noFill/>
          </a:ln>
        </p:spPr>
      </p:pic>
      <p:pic>
        <p:nvPicPr>
          <p:cNvPr id="58" name="Google Shape;58;p92"/>
          <p:cNvPicPr preferRelativeResize="0"/>
          <p:nvPr/>
        </p:nvPicPr>
        <p:blipFill rotWithShape="1">
          <a:blip r:embed="rId3">
            <a:alphaModFix/>
          </a:blip>
          <a:srcRect b="0" l="0" r="65322" t="0"/>
          <a:stretch/>
        </p:blipFill>
        <p:spPr>
          <a:xfrm>
            <a:off x="404484" y="4809025"/>
            <a:ext cx="298568" cy="287997"/>
          </a:xfrm>
          <a:prstGeom prst="rect">
            <a:avLst/>
          </a:prstGeom>
          <a:noFill/>
          <a:ln>
            <a:noFill/>
          </a:ln>
        </p:spPr>
      </p:pic>
      <p:sp>
        <p:nvSpPr>
          <p:cNvPr id="59" name="Google Shape;59;p92"/>
          <p:cNvSpPr/>
          <p:nvPr>
            <p:ph idx="2" type="pic"/>
          </p:nvPr>
        </p:nvSpPr>
        <p:spPr>
          <a:xfrm>
            <a:off x="553767" y="775197"/>
            <a:ext cx="4808187" cy="3780000"/>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image" Target="../media/image5.jp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slideLayout" Target="../slideLayouts/slideLayout12.xml"/><Relationship Id="rId14" Type="http://schemas.openxmlformats.org/officeDocument/2006/relationships/slideLayout" Target="../slideLayouts/slideLayout11.xml"/><Relationship Id="rId17" Type="http://schemas.openxmlformats.org/officeDocument/2006/relationships/slideLayout" Target="../slideLayouts/slideLayout14.xml"/><Relationship Id="rId16" Type="http://schemas.openxmlformats.org/officeDocument/2006/relationships/slideLayout" Target="../slideLayouts/slideLayout13.xml"/><Relationship Id="rId5" Type="http://schemas.openxmlformats.org/officeDocument/2006/relationships/slideLayout" Target="../slideLayouts/slideLayout2.xml"/><Relationship Id="rId19" Type="http://schemas.openxmlformats.org/officeDocument/2006/relationships/slideLayout" Target="../slideLayouts/slideLayout16.xml"/><Relationship Id="rId6" Type="http://schemas.openxmlformats.org/officeDocument/2006/relationships/slideLayout" Target="../slideLayouts/slideLayout3.xml"/><Relationship Id="rId18" Type="http://schemas.openxmlformats.org/officeDocument/2006/relationships/slideLayout" Target="../slideLayouts/slideLayout15.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22"/>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lvl1pPr lvl="0" marR="0" rtl="0" algn="l">
              <a:lnSpc>
                <a:spcPct val="90000"/>
              </a:lnSpc>
              <a:spcBef>
                <a:spcPts val="0"/>
              </a:spcBef>
              <a:spcAft>
                <a:spcPts val="0"/>
              </a:spcAft>
              <a:buClr>
                <a:schemeClr val="accent1"/>
              </a:buClr>
              <a:buSzPts val="3200"/>
              <a:buFont typeface="Inter SemiBold"/>
              <a:buNone/>
              <a:defRPr b="0" i="0" sz="3200" u="none" cap="none" strike="noStrike">
                <a:solidFill>
                  <a:schemeClr val="accent1"/>
                </a:solidFill>
                <a:latin typeface="Inter SemiBold"/>
                <a:ea typeface="Inter SemiBold"/>
                <a:cs typeface="Inter SemiBold"/>
                <a:sym typeface="Inter SemiBold"/>
              </a:defRPr>
            </a:lvl1pPr>
            <a:lvl2pPr lvl="1" marR="0" rtl="0" algn="l">
              <a:lnSpc>
                <a:spcPct val="90000"/>
              </a:lnSpc>
              <a:spcBef>
                <a:spcPts val="0"/>
              </a:spcBef>
              <a:spcAft>
                <a:spcPts val="0"/>
              </a:spcAft>
              <a:buClr>
                <a:schemeClr val="accent1"/>
              </a:buClr>
              <a:buSzPts val="3200"/>
              <a:buFont typeface="Inter SemiBold"/>
              <a:buNone/>
              <a:defRPr b="0" i="0" sz="3200" u="none" cap="none" strike="noStrike">
                <a:solidFill>
                  <a:schemeClr val="accent1"/>
                </a:solidFill>
                <a:latin typeface="Inter SemiBold"/>
                <a:ea typeface="Inter SemiBold"/>
                <a:cs typeface="Inter SemiBold"/>
                <a:sym typeface="Inter SemiBold"/>
              </a:defRPr>
            </a:lvl2pPr>
            <a:lvl3pPr lvl="2" marR="0" rtl="0" algn="l">
              <a:lnSpc>
                <a:spcPct val="90000"/>
              </a:lnSpc>
              <a:spcBef>
                <a:spcPts val="0"/>
              </a:spcBef>
              <a:spcAft>
                <a:spcPts val="0"/>
              </a:spcAft>
              <a:buClr>
                <a:schemeClr val="accent1"/>
              </a:buClr>
              <a:buSzPts val="3200"/>
              <a:buFont typeface="Inter SemiBold"/>
              <a:buNone/>
              <a:defRPr b="0" i="0" sz="3200" u="none" cap="none" strike="noStrike">
                <a:solidFill>
                  <a:schemeClr val="accent1"/>
                </a:solidFill>
                <a:latin typeface="Inter SemiBold"/>
                <a:ea typeface="Inter SemiBold"/>
                <a:cs typeface="Inter SemiBold"/>
                <a:sym typeface="Inter SemiBold"/>
              </a:defRPr>
            </a:lvl3pPr>
            <a:lvl4pPr lvl="3" marR="0" rtl="0" algn="l">
              <a:lnSpc>
                <a:spcPct val="90000"/>
              </a:lnSpc>
              <a:spcBef>
                <a:spcPts val="0"/>
              </a:spcBef>
              <a:spcAft>
                <a:spcPts val="0"/>
              </a:spcAft>
              <a:buClr>
                <a:schemeClr val="accent1"/>
              </a:buClr>
              <a:buSzPts val="3200"/>
              <a:buFont typeface="Inter SemiBold"/>
              <a:buNone/>
              <a:defRPr b="0" i="0" sz="3200" u="none" cap="none" strike="noStrike">
                <a:solidFill>
                  <a:schemeClr val="accent1"/>
                </a:solidFill>
                <a:latin typeface="Inter SemiBold"/>
                <a:ea typeface="Inter SemiBold"/>
                <a:cs typeface="Inter SemiBold"/>
                <a:sym typeface="Inter SemiBold"/>
              </a:defRPr>
            </a:lvl4pPr>
            <a:lvl5pPr lvl="4" marR="0" rtl="0" algn="l">
              <a:lnSpc>
                <a:spcPct val="90000"/>
              </a:lnSpc>
              <a:spcBef>
                <a:spcPts val="0"/>
              </a:spcBef>
              <a:spcAft>
                <a:spcPts val="0"/>
              </a:spcAft>
              <a:buClr>
                <a:schemeClr val="accent1"/>
              </a:buClr>
              <a:buSzPts val="3200"/>
              <a:buFont typeface="Inter SemiBold"/>
              <a:buNone/>
              <a:defRPr b="0" i="0" sz="3200" u="none" cap="none" strike="noStrike">
                <a:solidFill>
                  <a:schemeClr val="accent1"/>
                </a:solidFill>
                <a:latin typeface="Inter SemiBold"/>
                <a:ea typeface="Inter SemiBold"/>
                <a:cs typeface="Inter SemiBold"/>
                <a:sym typeface="Inter SemiBold"/>
              </a:defRPr>
            </a:lvl5pPr>
            <a:lvl6pPr lvl="5" marR="0" rtl="0" algn="l">
              <a:lnSpc>
                <a:spcPct val="90000"/>
              </a:lnSpc>
              <a:spcBef>
                <a:spcPts val="0"/>
              </a:spcBef>
              <a:spcAft>
                <a:spcPts val="0"/>
              </a:spcAft>
              <a:buClr>
                <a:schemeClr val="accent1"/>
              </a:buClr>
              <a:buSzPts val="3200"/>
              <a:buFont typeface="Inter SemiBold"/>
              <a:buNone/>
              <a:defRPr b="0" i="0" sz="3200" u="none" cap="none" strike="noStrike">
                <a:solidFill>
                  <a:schemeClr val="accent1"/>
                </a:solidFill>
                <a:latin typeface="Inter SemiBold"/>
                <a:ea typeface="Inter SemiBold"/>
                <a:cs typeface="Inter SemiBold"/>
                <a:sym typeface="Inter SemiBold"/>
              </a:defRPr>
            </a:lvl6pPr>
            <a:lvl7pPr lvl="6" marR="0" rtl="0" algn="l">
              <a:lnSpc>
                <a:spcPct val="90000"/>
              </a:lnSpc>
              <a:spcBef>
                <a:spcPts val="0"/>
              </a:spcBef>
              <a:spcAft>
                <a:spcPts val="0"/>
              </a:spcAft>
              <a:buClr>
                <a:schemeClr val="accent1"/>
              </a:buClr>
              <a:buSzPts val="3200"/>
              <a:buFont typeface="Inter SemiBold"/>
              <a:buNone/>
              <a:defRPr b="0" i="0" sz="3200" u="none" cap="none" strike="noStrike">
                <a:solidFill>
                  <a:schemeClr val="accent1"/>
                </a:solidFill>
                <a:latin typeface="Inter SemiBold"/>
                <a:ea typeface="Inter SemiBold"/>
                <a:cs typeface="Inter SemiBold"/>
                <a:sym typeface="Inter SemiBold"/>
              </a:defRPr>
            </a:lvl7pPr>
            <a:lvl8pPr lvl="7" marR="0" rtl="0" algn="l">
              <a:lnSpc>
                <a:spcPct val="90000"/>
              </a:lnSpc>
              <a:spcBef>
                <a:spcPts val="0"/>
              </a:spcBef>
              <a:spcAft>
                <a:spcPts val="0"/>
              </a:spcAft>
              <a:buClr>
                <a:schemeClr val="accent1"/>
              </a:buClr>
              <a:buSzPts val="3200"/>
              <a:buFont typeface="Inter SemiBold"/>
              <a:buNone/>
              <a:defRPr b="0" i="0" sz="3200" u="none" cap="none" strike="noStrike">
                <a:solidFill>
                  <a:schemeClr val="accent1"/>
                </a:solidFill>
                <a:latin typeface="Inter SemiBold"/>
                <a:ea typeface="Inter SemiBold"/>
                <a:cs typeface="Inter SemiBold"/>
                <a:sym typeface="Inter SemiBold"/>
              </a:defRPr>
            </a:lvl8pPr>
            <a:lvl9pPr lvl="8" marR="0" rtl="0" algn="l">
              <a:lnSpc>
                <a:spcPct val="90000"/>
              </a:lnSpc>
              <a:spcBef>
                <a:spcPts val="0"/>
              </a:spcBef>
              <a:spcAft>
                <a:spcPts val="0"/>
              </a:spcAft>
              <a:buClr>
                <a:schemeClr val="accent1"/>
              </a:buClr>
              <a:buSzPts val="3200"/>
              <a:buFont typeface="Inter SemiBold"/>
              <a:buNone/>
              <a:defRPr b="0" i="0" sz="3200" u="none" cap="none" strike="noStrike">
                <a:solidFill>
                  <a:schemeClr val="accent1"/>
                </a:solidFill>
                <a:latin typeface="Inter SemiBold"/>
                <a:ea typeface="Inter SemiBold"/>
                <a:cs typeface="Inter SemiBold"/>
                <a:sym typeface="Inter SemiBold"/>
              </a:defRPr>
            </a:lvl9pPr>
          </a:lstStyle>
          <a:p/>
        </p:txBody>
      </p:sp>
      <p:sp>
        <p:nvSpPr>
          <p:cNvPr id="7" name="Google Shape;7;p22"/>
          <p:cNvSpPr txBox="1"/>
          <p:nvPr>
            <p:ph idx="1" type="body"/>
          </p:nvPr>
        </p:nvSpPr>
        <p:spPr>
          <a:xfrm>
            <a:off x="576000" y="791240"/>
            <a:ext cx="7920000" cy="3780000"/>
          </a:xfrm>
          <a:prstGeom prst="rect">
            <a:avLst/>
          </a:prstGeom>
          <a:noFill/>
          <a:ln>
            <a:noFill/>
          </a:ln>
        </p:spPr>
        <p:txBody>
          <a:bodyPr anchorCtr="0" anchor="t" bIns="0" lIns="0" spcFirstLastPara="1" rIns="0" wrap="square" tIns="0">
            <a:noAutofit/>
          </a:bodyPr>
          <a:lstStyle>
            <a:lvl1pPr indent="-381000" lvl="0" marL="457200" marR="0" rtl="0" algn="l">
              <a:lnSpc>
                <a:spcPct val="115000"/>
              </a:lnSpc>
              <a:spcBef>
                <a:spcPts val="600"/>
              </a:spcBef>
              <a:spcAft>
                <a:spcPts val="0"/>
              </a:spcAft>
              <a:buClr>
                <a:schemeClr val="accent1"/>
              </a:buClr>
              <a:buSzPts val="2400"/>
              <a:buFont typeface="Inter Light"/>
              <a:buChar char="●"/>
              <a:defRPr b="0" i="0" sz="2400" u="none" cap="none" strike="noStrike">
                <a:solidFill>
                  <a:schemeClr val="dk1"/>
                </a:solidFill>
                <a:latin typeface="Inter Light"/>
                <a:ea typeface="Inter Light"/>
                <a:cs typeface="Inter Light"/>
                <a:sym typeface="Inter Light"/>
              </a:defRPr>
            </a:lvl1pPr>
            <a:lvl2pPr indent="-381000" lvl="1" marL="914400" marR="0" rtl="0" algn="l">
              <a:lnSpc>
                <a:spcPct val="115000"/>
              </a:lnSpc>
              <a:spcBef>
                <a:spcPts val="0"/>
              </a:spcBef>
              <a:spcAft>
                <a:spcPts val="0"/>
              </a:spcAft>
              <a:buClr>
                <a:schemeClr val="accent1"/>
              </a:buClr>
              <a:buSzPts val="2400"/>
              <a:buFont typeface="Inter Light"/>
              <a:buChar char="○"/>
              <a:defRPr b="0" i="0" sz="2400" u="none" cap="none" strike="noStrike">
                <a:solidFill>
                  <a:schemeClr val="dk1"/>
                </a:solidFill>
                <a:latin typeface="Inter Light"/>
                <a:ea typeface="Inter Light"/>
                <a:cs typeface="Inter Light"/>
                <a:sym typeface="Inter Light"/>
              </a:defRPr>
            </a:lvl2pPr>
            <a:lvl3pPr indent="-381000" lvl="2" marL="1371600" marR="0" rtl="0" algn="l">
              <a:lnSpc>
                <a:spcPct val="115000"/>
              </a:lnSpc>
              <a:spcBef>
                <a:spcPts val="0"/>
              </a:spcBef>
              <a:spcAft>
                <a:spcPts val="0"/>
              </a:spcAft>
              <a:buClr>
                <a:schemeClr val="lt2"/>
              </a:buClr>
              <a:buSzPts val="2400"/>
              <a:buFont typeface="Inter Light"/>
              <a:buChar char="■"/>
              <a:defRPr b="0" i="0" sz="2400" u="none" cap="none" strike="noStrike">
                <a:solidFill>
                  <a:schemeClr val="dk1"/>
                </a:solidFill>
                <a:latin typeface="Inter Light"/>
                <a:ea typeface="Inter Light"/>
                <a:cs typeface="Inter Light"/>
                <a:sym typeface="Inter Light"/>
              </a:defRPr>
            </a:lvl3pPr>
            <a:lvl4pPr indent="-381000" lvl="3" marL="1828800" marR="0" rtl="0" algn="l">
              <a:lnSpc>
                <a:spcPct val="115000"/>
              </a:lnSpc>
              <a:spcBef>
                <a:spcPts val="0"/>
              </a:spcBef>
              <a:spcAft>
                <a:spcPts val="0"/>
              </a:spcAft>
              <a:buClr>
                <a:schemeClr val="dk1"/>
              </a:buClr>
              <a:buSzPts val="2400"/>
              <a:buFont typeface="Inter Light"/>
              <a:buChar char="●"/>
              <a:defRPr b="0" i="0" sz="2400" u="none" cap="none" strike="noStrike">
                <a:solidFill>
                  <a:schemeClr val="dk1"/>
                </a:solidFill>
                <a:latin typeface="Inter Light"/>
                <a:ea typeface="Inter Light"/>
                <a:cs typeface="Inter Light"/>
                <a:sym typeface="Inter Light"/>
              </a:defRPr>
            </a:lvl4pPr>
            <a:lvl5pPr indent="-381000" lvl="4" marL="2286000" marR="0" rtl="0" algn="l">
              <a:lnSpc>
                <a:spcPct val="115000"/>
              </a:lnSpc>
              <a:spcBef>
                <a:spcPts val="0"/>
              </a:spcBef>
              <a:spcAft>
                <a:spcPts val="0"/>
              </a:spcAft>
              <a:buClr>
                <a:schemeClr val="dk1"/>
              </a:buClr>
              <a:buSzPts val="2400"/>
              <a:buFont typeface="Inter Light"/>
              <a:buChar char="○"/>
              <a:defRPr b="0" i="0" sz="2400" u="none" cap="none" strike="noStrike">
                <a:solidFill>
                  <a:schemeClr val="dk1"/>
                </a:solidFill>
                <a:latin typeface="Inter Light"/>
                <a:ea typeface="Inter Light"/>
                <a:cs typeface="Inter Light"/>
                <a:sym typeface="Inter Light"/>
              </a:defRPr>
            </a:lvl5pPr>
            <a:lvl6pPr indent="-381000" lvl="5" marL="2743200" marR="0" rtl="0" algn="l">
              <a:lnSpc>
                <a:spcPct val="115000"/>
              </a:lnSpc>
              <a:spcBef>
                <a:spcPts val="0"/>
              </a:spcBef>
              <a:spcAft>
                <a:spcPts val="0"/>
              </a:spcAft>
              <a:buClr>
                <a:schemeClr val="dk1"/>
              </a:buClr>
              <a:buSzPts val="2400"/>
              <a:buFont typeface="Inter Light"/>
              <a:buChar char="■"/>
              <a:defRPr b="0" i="0" sz="2400" u="none" cap="none" strike="noStrike">
                <a:solidFill>
                  <a:schemeClr val="dk1"/>
                </a:solidFill>
                <a:latin typeface="Inter Light"/>
                <a:ea typeface="Inter Light"/>
                <a:cs typeface="Inter Light"/>
                <a:sym typeface="Inter Light"/>
              </a:defRPr>
            </a:lvl6pPr>
            <a:lvl7pPr indent="-381000" lvl="6" marL="3200400" marR="0" rtl="0" algn="l">
              <a:lnSpc>
                <a:spcPct val="115000"/>
              </a:lnSpc>
              <a:spcBef>
                <a:spcPts val="0"/>
              </a:spcBef>
              <a:spcAft>
                <a:spcPts val="0"/>
              </a:spcAft>
              <a:buClr>
                <a:schemeClr val="dk1"/>
              </a:buClr>
              <a:buSzPts val="2400"/>
              <a:buFont typeface="Inter Light"/>
              <a:buChar char="●"/>
              <a:defRPr b="0" i="0" sz="2400" u="none" cap="none" strike="noStrike">
                <a:solidFill>
                  <a:schemeClr val="dk1"/>
                </a:solidFill>
                <a:latin typeface="Inter Light"/>
                <a:ea typeface="Inter Light"/>
                <a:cs typeface="Inter Light"/>
                <a:sym typeface="Inter Light"/>
              </a:defRPr>
            </a:lvl7pPr>
            <a:lvl8pPr indent="-381000" lvl="7" marL="3657600" marR="0" rtl="0" algn="l">
              <a:lnSpc>
                <a:spcPct val="115000"/>
              </a:lnSpc>
              <a:spcBef>
                <a:spcPts val="0"/>
              </a:spcBef>
              <a:spcAft>
                <a:spcPts val="0"/>
              </a:spcAft>
              <a:buClr>
                <a:schemeClr val="dk1"/>
              </a:buClr>
              <a:buSzPts val="2400"/>
              <a:buFont typeface="Inter Light"/>
              <a:buChar char="○"/>
              <a:defRPr b="0" i="0" sz="2400" u="none" cap="none" strike="noStrike">
                <a:solidFill>
                  <a:schemeClr val="dk1"/>
                </a:solidFill>
                <a:latin typeface="Inter Light"/>
                <a:ea typeface="Inter Light"/>
                <a:cs typeface="Inter Light"/>
                <a:sym typeface="Inter Light"/>
              </a:defRPr>
            </a:lvl8pPr>
            <a:lvl9pPr indent="-381000" lvl="8" marL="4114800" marR="0" rtl="0" algn="l">
              <a:lnSpc>
                <a:spcPct val="115000"/>
              </a:lnSpc>
              <a:spcBef>
                <a:spcPts val="0"/>
              </a:spcBef>
              <a:spcAft>
                <a:spcPts val="0"/>
              </a:spcAft>
              <a:buClr>
                <a:schemeClr val="dk1"/>
              </a:buClr>
              <a:buSzPts val="2400"/>
              <a:buFont typeface="Inter Light"/>
              <a:buChar char="■"/>
              <a:defRPr b="0" i="0" sz="2400" u="none" cap="none" strike="noStrike">
                <a:solidFill>
                  <a:schemeClr val="dk1"/>
                </a:solidFill>
                <a:latin typeface="Inter Light"/>
                <a:ea typeface="Inter Light"/>
                <a:cs typeface="Inter Light"/>
                <a:sym typeface="Inter Light"/>
              </a:defRPr>
            </a:lvl9pPr>
          </a:lstStyle>
          <a:p/>
        </p:txBody>
      </p:sp>
      <p:sp>
        <p:nvSpPr>
          <p:cNvPr id="8" name="Google Shape;8;p22"/>
          <p:cNvSpPr txBox="1"/>
          <p:nvPr>
            <p:ph idx="12" type="sldNum"/>
          </p:nvPr>
        </p:nvSpPr>
        <p:spPr>
          <a:xfrm>
            <a:off x="8328184" y="4597451"/>
            <a:ext cx="548700" cy="393600"/>
          </a:xfrm>
          <a:prstGeom prst="rect">
            <a:avLst/>
          </a:prstGeom>
          <a:noFill/>
          <a:ln>
            <a:noFill/>
          </a:ln>
        </p:spPr>
        <p:txBody>
          <a:bodyPr anchorCtr="0" anchor="ctr" bIns="0" lIns="0" spcFirstLastPara="1" rIns="0" wrap="square" tIns="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Inter SemiBold"/>
                <a:ea typeface="Inter SemiBold"/>
                <a:cs typeface="Inter SemiBold"/>
                <a:sym typeface="Inter SemiBold"/>
              </a:defRPr>
            </a:lvl9pPr>
          </a:lstStyle>
          <a:p>
            <a:pPr indent="0" lvl="0" marL="0" rtl="0" algn="r">
              <a:spcBef>
                <a:spcPts val="0"/>
              </a:spcBef>
              <a:spcAft>
                <a:spcPts val="0"/>
              </a:spcAft>
              <a:buNone/>
            </a:pPr>
            <a:fld id="{00000000-1234-1234-1234-123412341234}" type="slidenum">
              <a:rPr lang="en"/>
              <a:t>‹#›</a:t>
            </a:fld>
            <a:endParaRPr/>
          </a:p>
        </p:txBody>
      </p:sp>
      <p:pic>
        <p:nvPicPr>
          <p:cNvPr id="9" name="Google Shape;9;p22"/>
          <p:cNvPicPr preferRelativeResize="0"/>
          <p:nvPr/>
        </p:nvPicPr>
        <p:blipFill rotWithShape="1">
          <a:blip r:embed="rId1">
            <a:alphaModFix/>
          </a:blip>
          <a:srcRect b="0" l="0" r="55596" t="0"/>
          <a:stretch/>
        </p:blipFill>
        <p:spPr>
          <a:xfrm>
            <a:off x="39474" y="4809025"/>
            <a:ext cx="323215" cy="288000"/>
          </a:xfrm>
          <a:prstGeom prst="rect">
            <a:avLst/>
          </a:prstGeom>
          <a:noFill/>
          <a:ln>
            <a:noFill/>
          </a:ln>
        </p:spPr>
      </p:pic>
      <p:pic>
        <p:nvPicPr>
          <p:cNvPr id="10" name="Google Shape;10;p22"/>
          <p:cNvPicPr preferRelativeResize="0"/>
          <p:nvPr/>
        </p:nvPicPr>
        <p:blipFill rotWithShape="1">
          <a:blip r:embed="rId2">
            <a:alphaModFix/>
          </a:blip>
          <a:srcRect b="0" l="0" r="65322" t="0"/>
          <a:stretch/>
        </p:blipFill>
        <p:spPr>
          <a:xfrm>
            <a:off x="404484" y="4809025"/>
            <a:ext cx="298568" cy="287997"/>
          </a:xfrm>
          <a:prstGeom prst="rect">
            <a:avLst/>
          </a:prstGeom>
          <a:noFill/>
          <a:ln>
            <a:noFill/>
          </a:ln>
        </p:spPr>
      </p:pic>
      <p:pic>
        <p:nvPicPr>
          <p:cNvPr id="11" name="Google Shape;11;p22"/>
          <p:cNvPicPr preferRelativeResize="0"/>
          <p:nvPr/>
        </p:nvPicPr>
        <p:blipFill rotWithShape="1">
          <a:blip r:embed="rId3">
            <a:alphaModFix/>
          </a:blip>
          <a:srcRect b="0" l="0" r="0" t="0"/>
          <a:stretch/>
        </p:blipFill>
        <p:spPr>
          <a:xfrm>
            <a:off x="744847" y="4858153"/>
            <a:ext cx="493429" cy="200025"/>
          </a:xfrm>
          <a:prstGeom prst="rect">
            <a:avLst/>
          </a:prstGeom>
          <a:noFill/>
          <a:ln>
            <a:noFill/>
          </a:ln>
        </p:spPr>
      </p:pic>
      <p:sp>
        <p:nvSpPr>
          <p:cNvPr id="12" name="Google Shape;12;p22"/>
          <p:cNvSpPr txBox="1"/>
          <p:nvPr/>
        </p:nvSpPr>
        <p:spPr>
          <a:xfrm>
            <a:off x="1400593" y="4849851"/>
            <a:ext cx="6182236"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Tutorial FM 2024: </a:t>
            </a:r>
            <a:r>
              <a:rPr b="0" i="1" lang="en" sz="1200" u="none" cap="none" strike="noStrike">
                <a:solidFill>
                  <a:srgbClr val="000000"/>
                </a:solidFill>
                <a:latin typeface="Arial"/>
                <a:ea typeface="Arial"/>
                <a:cs typeface="Arial"/>
                <a:sym typeface="Arial"/>
              </a:rPr>
              <a:t>ASMETA Tool Set For Rigorous System Design </a:t>
            </a:r>
            <a:endParaRPr b="0" i="1" sz="12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Lst>
  <mc:AlternateContent>
    <mc:Choice Requires="p14">
      <p:transition spd="slow" p14:dur="21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 Id="rId3" Type="http://schemas.openxmlformats.org/officeDocument/2006/relationships/image" Target="../media/image57.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 Id="rId3" Type="http://schemas.openxmlformats.org/officeDocument/2006/relationships/image" Target="../media/image58.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6.xml"/><Relationship Id="rId3" Type="http://schemas.openxmlformats.org/officeDocument/2006/relationships/image" Target="../media/image60.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7.xml"/><Relationship Id="rId3" Type="http://schemas.openxmlformats.org/officeDocument/2006/relationships/image" Target="../media/image59.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9.xml"/><Relationship Id="rId3" Type="http://schemas.openxmlformats.org/officeDocument/2006/relationships/image" Target="../media/image66.png"/><Relationship Id="rId4" Type="http://schemas.openxmlformats.org/officeDocument/2006/relationships/image" Target="../media/image6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3.xml"/><Relationship Id="rId3" Type="http://schemas.openxmlformats.org/officeDocument/2006/relationships/image" Target="../media/image69.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5.xml"/><Relationship Id="rId3" Type="http://schemas.openxmlformats.org/officeDocument/2006/relationships/image" Target="../media/image78.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6.xml"/><Relationship Id="rId3" Type="http://schemas.openxmlformats.org/officeDocument/2006/relationships/image" Target="../media/image62.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7.xml"/><Relationship Id="rId3" Type="http://schemas.openxmlformats.org/officeDocument/2006/relationships/image" Target="../media/image61.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zenodo.org/records/12770854" TargetMode="External"/><Relationship Id="rId4" Type="http://schemas.openxmlformats.org/officeDocument/2006/relationships/image" Target="../media/image17.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5.xml"/><Relationship Id="rId3" Type="http://schemas.openxmlformats.org/officeDocument/2006/relationships/image" Target="../media/image67.png"/><Relationship Id="rId4" Type="http://schemas.openxmlformats.org/officeDocument/2006/relationships/image" Target="../media/image63.pn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6.xml"/><Relationship Id="rId3" Type="http://schemas.openxmlformats.org/officeDocument/2006/relationships/image" Target="../media/image65.png"/><Relationship Id="rId4" Type="http://schemas.openxmlformats.org/officeDocument/2006/relationships/image" Target="../media/image79.png"/><Relationship Id="rId5" Type="http://schemas.openxmlformats.org/officeDocument/2006/relationships/image" Target="../media/image70.png"/><Relationship Id="rId6" Type="http://schemas.openxmlformats.org/officeDocument/2006/relationships/image" Target="../media/image68.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7.xml"/><Relationship Id="rId3" Type="http://schemas.openxmlformats.org/officeDocument/2006/relationships/image" Target="../media/image71.png"/><Relationship Id="rId4" Type="http://schemas.openxmlformats.org/officeDocument/2006/relationships/image" Target="../media/image77.png"/><Relationship Id="rId5" Type="http://schemas.openxmlformats.org/officeDocument/2006/relationships/image" Target="../media/image73.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9.xml"/><Relationship Id="rId3" Type="http://schemas.openxmlformats.org/officeDocument/2006/relationships/image" Target="../media/image72.png"/><Relationship Id="rId4" Type="http://schemas.openxmlformats.org/officeDocument/2006/relationships/image" Target="../media/image79.png"/><Relationship Id="rId5" Type="http://schemas.openxmlformats.org/officeDocument/2006/relationships/image" Target="../media/image8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raw.githubusercontent.com/asmeta/asmeta_update_site/master" TargetMode="External"/><Relationship Id="rId4" Type="http://schemas.openxmlformats.org/officeDocument/2006/relationships/hyperlink" Target="https://nusmv.fbk.eu/downloads.html" TargetMode="External"/><Relationship Id="rId5" Type="http://schemas.openxmlformats.org/officeDocument/2006/relationships/image" Target="../media/image15.pn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0.xml"/><Relationship Id="rId3" Type="http://schemas.openxmlformats.org/officeDocument/2006/relationships/image" Target="../media/image68.png"/><Relationship Id="rId4" Type="http://schemas.openxmlformats.org/officeDocument/2006/relationships/image" Target="../media/image84.png"/><Relationship Id="rId5" Type="http://schemas.openxmlformats.org/officeDocument/2006/relationships/image" Target="../media/image83.png"/><Relationship Id="rId6" Type="http://schemas.openxmlformats.org/officeDocument/2006/relationships/image" Target="../media/image82.pn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1.xml"/><Relationship Id="rId3" Type="http://schemas.openxmlformats.org/officeDocument/2006/relationships/image" Target="../media/image85.png"/><Relationship Id="rId4" Type="http://schemas.openxmlformats.org/officeDocument/2006/relationships/image" Target="../media/image81.pn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6.xml"/><Relationship Id="rId3" Type="http://schemas.openxmlformats.org/officeDocument/2006/relationships/hyperlink" Target="https://github.com/asmeta/asmeta/tree/master/code/experimental/asmetal2cpp/asmetal2cpp_cli/dist" TargetMode="Externa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0.xml"/><Relationship Id="rId3" Type="http://schemas.openxmlformats.org/officeDocument/2006/relationships/hyperlink" Target="https://doi.org/10.5281/zenodo.12770854"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8.png"/><Relationship Id="rId4" Type="http://schemas.openxmlformats.org/officeDocument/2006/relationships/image" Target="../media/image16.jpg"/><Relationship Id="rId5" Type="http://schemas.openxmlformats.org/officeDocument/2006/relationships/hyperlink" Target="https://doi.org/10.1007/978-3-030-76020-5_13"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23.png"/><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2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9.xml"/><Relationship Id="rId3" Type="http://schemas.openxmlformats.org/officeDocument/2006/relationships/image" Target="../media/image29.png"/><Relationship Id="rId4" Type="http://schemas.openxmlformats.org/officeDocument/2006/relationships/image" Target="../media/image24.png"/><Relationship Id="rId5" Type="http://schemas.openxmlformats.org/officeDocument/2006/relationships/image" Target="../media/image5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0.xml"/><Relationship Id="rId3" Type="http://schemas.openxmlformats.org/officeDocument/2006/relationships/image" Target="../media/image29.png"/><Relationship Id="rId4" Type="http://schemas.openxmlformats.org/officeDocument/2006/relationships/image" Target="../media/image28.jpg"/><Relationship Id="rId5" Type="http://schemas.openxmlformats.org/officeDocument/2006/relationships/image" Target="../media/image33.png"/><Relationship Id="rId6" Type="http://schemas.openxmlformats.org/officeDocument/2006/relationships/image" Target="../media/image3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1.xml"/><Relationship Id="rId3" Type="http://schemas.openxmlformats.org/officeDocument/2006/relationships/image" Target="../media/image29.png"/><Relationship Id="rId4" Type="http://schemas.openxmlformats.org/officeDocument/2006/relationships/image" Target="../media/image24.png"/><Relationship Id="rId5" Type="http://schemas.openxmlformats.org/officeDocument/2006/relationships/image" Target="../media/image5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6.xml"/><Relationship Id="rId3" Type="http://schemas.openxmlformats.org/officeDocument/2006/relationships/image" Target="../media/image3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7.xml"/><Relationship Id="rId3" Type="http://schemas.openxmlformats.org/officeDocument/2006/relationships/image" Target="../media/image3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 Id="rId3" Type="http://schemas.openxmlformats.org/officeDocument/2006/relationships/image" Target="../media/image3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 Id="rId3" Type="http://schemas.openxmlformats.org/officeDocument/2006/relationships/image" Target="../media/image3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 Id="rId3" Type="http://schemas.openxmlformats.org/officeDocument/2006/relationships/image" Target="../media/image3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 Id="rId3" Type="http://schemas.openxmlformats.org/officeDocument/2006/relationships/image" Target="../media/image3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 Id="rId3" Type="http://schemas.openxmlformats.org/officeDocument/2006/relationships/image" Target="../media/image3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 Id="rId3" Type="http://schemas.openxmlformats.org/officeDocument/2006/relationships/image" Target="../media/image3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4.xml"/><Relationship Id="rId3" Type="http://schemas.openxmlformats.org/officeDocument/2006/relationships/image" Target="../media/image3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5.xml"/><Relationship Id="rId3" Type="http://schemas.openxmlformats.org/officeDocument/2006/relationships/image" Target="../media/image37.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6.xml"/><Relationship Id="rId3" Type="http://schemas.openxmlformats.org/officeDocument/2006/relationships/image" Target="../media/image3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7.xml"/><Relationship Id="rId3" Type="http://schemas.openxmlformats.org/officeDocument/2006/relationships/image" Target="../media/image37.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8.xml"/><Relationship Id="rId3" Type="http://schemas.openxmlformats.org/officeDocument/2006/relationships/image" Target="../media/image37.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41.jpg"/><Relationship Id="rId4" Type="http://schemas.openxmlformats.org/officeDocument/2006/relationships/image" Target="../media/image3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hyperlink" Target="https://foselab.unibg.it/" TargetMode="External"/><Relationship Id="rId4" Type="http://schemas.openxmlformats.org/officeDocument/2006/relationships/image" Target="../media/image10.png"/><Relationship Id="rId5" Type="http://schemas.openxmlformats.org/officeDocument/2006/relationships/image" Target="../media/image8.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40.png"/><Relationship Id="rId4" Type="http://schemas.openxmlformats.org/officeDocument/2006/relationships/image" Target="../media/image47.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42.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1.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 Id="rId3" Type="http://schemas.openxmlformats.org/officeDocument/2006/relationships/image" Target="../media/image44.png"/><Relationship Id="rId4" Type="http://schemas.openxmlformats.org/officeDocument/2006/relationships/image" Target="../media/image43.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8.xml"/><Relationship Id="rId3" Type="http://schemas.openxmlformats.org/officeDocument/2006/relationships/image" Target="../media/image46.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9.xml"/><Relationship Id="rId3" Type="http://schemas.openxmlformats.org/officeDocument/2006/relationships/image" Target="../media/image4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35.jpg"/><Relationship Id="rId4" Type="http://schemas.openxmlformats.org/officeDocument/2006/relationships/hyperlink" Target="http://false.di.unimi.it/"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0.xml"/><Relationship Id="rId3" Type="http://schemas.openxmlformats.org/officeDocument/2006/relationships/image" Target="../media/image46.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1.xml"/><Relationship Id="rId3" Type="http://schemas.openxmlformats.org/officeDocument/2006/relationships/image" Target="../media/image46.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4.xml"/><Relationship Id="rId3" Type="http://schemas.openxmlformats.org/officeDocument/2006/relationships/image" Target="../media/image49.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5.xml"/><Relationship Id="rId3" Type="http://schemas.openxmlformats.org/officeDocument/2006/relationships/image" Target="../media/image49.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6.xml"/><Relationship Id="rId3" Type="http://schemas.openxmlformats.org/officeDocument/2006/relationships/image" Target="../media/image49.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7.xml"/><Relationship Id="rId3" Type="http://schemas.openxmlformats.org/officeDocument/2006/relationships/image" Target="../media/image49.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8.xml"/><Relationship Id="rId3" Type="http://schemas.openxmlformats.org/officeDocument/2006/relationships/image" Target="../media/image49.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 Id="rId3" Type="http://schemas.openxmlformats.org/officeDocument/2006/relationships/image" Target="../media/image4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3.xml"/><Relationship Id="rId3" Type="http://schemas.openxmlformats.org/officeDocument/2006/relationships/image" Target="../media/image51.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4.xml"/><Relationship Id="rId3" Type="http://schemas.openxmlformats.org/officeDocument/2006/relationships/image" Target="../media/image51.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5.xml"/><Relationship Id="rId3" Type="http://schemas.openxmlformats.org/officeDocument/2006/relationships/image" Target="../media/image51.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6.xml"/><Relationship Id="rId3" Type="http://schemas.openxmlformats.org/officeDocument/2006/relationships/image" Target="../media/image51.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7.xml"/><Relationship Id="rId3" Type="http://schemas.openxmlformats.org/officeDocument/2006/relationships/image" Target="../media/image51.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 Id="rId3" Type="http://schemas.openxmlformats.org/officeDocument/2006/relationships/image" Target="../media/image74.png"/><Relationship Id="rId4" Type="http://schemas.openxmlformats.org/officeDocument/2006/relationships/image" Target="../media/image56.png"/><Relationship Id="rId5" Type="http://schemas.openxmlformats.org/officeDocument/2006/relationships/image" Target="../media/image55.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2"/>
          <p:cNvSpPr txBox="1"/>
          <p:nvPr>
            <p:ph type="ctrTitle"/>
          </p:nvPr>
        </p:nvSpPr>
        <p:spPr>
          <a:xfrm>
            <a:off x="305875" y="294400"/>
            <a:ext cx="8385300" cy="1770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4000"/>
              <a:buNone/>
            </a:pPr>
            <a:r>
              <a:rPr lang="en"/>
              <a:t>ASMETA Tool Set For Rigorous System Design</a:t>
            </a:r>
            <a:endParaRPr/>
          </a:p>
        </p:txBody>
      </p:sp>
      <p:sp>
        <p:nvSpPr>
          <p:cNvPr id="90" name="Google Shape;90;p2"/>
          <p:cNvSpPr txBox="1"/>
          <p:nvPr>
            <p:ph idx="1" type="subTitle"/>
          </p:nvPr>
        </p:nvSpPr>
        <p:spPr>
          <a:xfrm>
            <a:off x="305874" y="2064388"/>
            <a:ext cx="8234875" cy="1497962"/>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400"/>
              <a:buNone/>
            </a:pPr>
            <a:r>
              <a:rPr lang="en">
                <a:latin typeface="Arial"/>
                <a:ea typeface="Arial"/>
                <a:cs typeface="Arial"/>
                <a:sym typeface="Arial"/>
              </a:rPr>
              <a:t>Andrea </a:t>
            </a:r>
            <a:r>
              <a:rPr b="1" lang="en">
                <a:latin typeface="Arial"/>
                <a:ea typeface="Arial"/>
                <a:cs typeface="Arial"/>
                <a:sym typeface="Arial"/>
              </a:rPr>
              <a:t>Bombarda</a:t>
            </a:r>
            <a:r>
              <a:rPr b="1" baseline="30000" lang="en">
                <a:latin typeface="Arial"/>
                <a:ea typeface="Arial"/>
                <a:cs typeface="Arial"/>
                <a:sym typeface="Arial"/>
              </a:rPr>
              <a:t>1</a:t>
            </a:r>
            <a:r>
              <a:rPr lang="en">
                <a:latin typeface="Arial"/>
                <a:ea typeface="Arial"/>
                <a:cs typeface="Arial"/>
                <a:sym typeface="Arial"/>
              </a:rPr>
              <a:t>, Silvia </a:t>
            </a:r>
            <a:r>
              <a:rPr b="1" lang="en">
                <a:latin typeface="Arial"/>
                <a:ea typeface="Arial"/>
                <a:cs typeface="Arial"/>
                <a:sym typeface="Arial"/>
              </a:rPr>
              <a:t>Bonfanti</a:t>
            </a:r>
            <a:r>
              <a:rPr b="1" baseline="30000" lang="en">
                <a:latin typeface="Arial"/>
                <a:ea typeface="Arial"/>
                <a:cs typeface="Arial"/>
                <a:sym typeface="Arial"/>
              </a:rPr>
              <a:t>1</a:t>
            </a:r>
            <a:r>
              <a:rPr lang="en">
                <a:latin typeface="Arial"/>
                <a:ea typeface="Arial"/>
                <a:cs typeface="Arial"/>
                <a:sym typeface="Arial"/>
              </a:rPr>
              <a:t>, Angelo </a:t>
            </a:r>
            <a:r>
              <a:rPr b="1" lang="en">
                <a:latin typeface="Arial"/>
                <a:ea typeface="Arial"/>
                <a:cs typeface="Arial"/>
                <a:sym typeface="Arial"/>
              </a:rPr>
              <a:t>Gargantini</a:t>
            </a:r>
            <a:r>
              <a:rPr b="1" baseline="30000" lang="en">
                <a:latin typeface="Arial"/>
                <a:ea typeface="Arial"/>
                <a:cs typeface="Arial"/>
                <a:sym typeface="Arial"/>
              </a:rPr>
              <a:t>1</a:t>
            </a:r>
            <a:r>
              <a:rPr lang="en">
                <a:latin typeface="Arial"/>
                <a:ea typeface="Arial"/>
                <a:cs typeface="Arial"/>
                <a:sym typeface="Arial"/>
              </a:rPr>
              <a:t>, Elvinia </a:t>
            </a:r>
            <a:r>
              <a:rPr b="1" lang="en">
                <a:latin typeface="Arial"/>
                <a:ea typeface="Arial"/>
                <a:cs typeface="Arial"/>
                <a:sym typeface="Arial"/>
              </a:rPr>
              <a:t>Riccobene</a:t>
            </a:r>
            <a:r>
              <a:rPr b="1" baseline="30000" lang="en">
                <a:latin typeface="Arial"/>
                <a:ea typeface="Arial"/>
                <a:cs typeface="Arial"/>
                <a:sym typeface="Arial"/>
              </a:rPr>
              <a:t>2</a:t>
            </a:r>
            <a:r>
              <a:rPr b="1" lang="en">
                <a:latin typeface="Arial"/>
                <a:ea typeface="Arial"/>
                <a:cs typeface="Arial"/>
                <a:sym typeface="Arial"/>
              </a:rPr>
              <a:t>, </a:t>
            </a:r>
            <a:r>
              <a:rPr lang="en">
                <a:latin typeface="Arial"/>
                <a:ea typeface="Arial"/>
                <a:cs typeface="Arial"/>
                <a:sym typeface="Arial"/>
              </a:rPr>
              <a:t>Patrizia </a:t>
            </a:r>
            <a:r>
              <a:rPr b="1" lang="en">
                <a:latin typeface="Arial"/>
                <a:ea typeface="Arial"/>
                <a:cs typeface="Arial"/>
                <a:sym typeface="Arial"/>
              </a:rPr>
              <a:t>Scandurra</a:t>
            </a:r>
            <a:r>
              <a:rPr b="1" baseline="30000" lang="en">
                <a:latin typeface="Arial"/>
                <a:ea typeface="Arial"/>
                <a:cs typeface="Arial"/>
                <a:sym typeface="Arial"/>
              </a:rPr>
              <a:t>1</a:t>
            </a:r>
            <a:endParaRPr i="1">
              <a:latin typeface="Arial"/>
              <a:ea typeface="Arial"/>
              <a:cs typeface="Arial"/>
              <a:sym typeface="Arial"/>
            </a:endParaRPr>
          </a:p>
        </p:txBody>
      </p:sp>
      <p:sp>
        <p:nvSpPr>
          <p:cNvPr id="91" name="Google Shape;91;p2"/>
          <p:cNvSpPr/>
          <p:nvPr/>
        </p:nvSpPr>
        <p:spPr>
          <a:xfrm>
            <a:off x="5674093" y="4547937"/>
            <a:ext cx="3346732" cy="526988"/>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Arial"/>
                <a:ea typeface="Arial"/>
                <a:cs typeface="Arial"/>
                <a:sym typeface="Arial"/>
              </a:rPr>
              <a:t>This work was supported in part, as dissemination, by project SERICS (PE00000014) under the NRRP MUR program funded by the EU - NGEU</a:t>
            </a:r>
            <a:endParaRPr b="0" i="0" sz="1400" u="none" cap="none" strike="noStrike">
              <a:solidFill>
                <a:srgbClr val="000000"/>
              </a:solidFill>
              <a:latin typeface="Inter Light"/>
              <a:ea typeface="Inter Light"/>
              <a:cs typeface="Inter Light"/>
              <a:sym typeface="Inter Light"/>
            </a:endParaRPr>
          </a:p>
        </p:txBody>
      </p:sp>
      <p:sp>
        <p:nvSpPr>
          <p:cNvPr id="92" name="Google Shape;92;p2"/>
          <p:cNvSpPr txBox="1"/>
          <p:nvPr/>
        </p:nvSpPr>
        <p:spPr>
          <a:xfrm>
            <a:off x="654050" y="3526611"/>
            <a:ext cx="2413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baseline="30000" i="0" lang="en" sz="1400" u="none" cap="none" strike="noStrike">
                <a:solidFill>
                  <a:srgbClr val="000000"/>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
        <p:nvSpPr>
          <p:cNvPr id="93" name="Google Shape;93;p2"/>
          <p:cNvSpPr txBox="1"/>
          <p:nvPr/>
        </p:nvSpPr>
        <p:spPr>
          <a:xfrm>
            <a:off x="3429000" y="3526610"/>
            <a:ext cx="2413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baseline="30000" i="0" lang="en" sz="1400" u="none" cap="none" strike="noStrike">
                <a:solidFill>
                  <a:srgbClr val="000000"/>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pic>
        <p:nvPicPr>
          <p:cNvPr id="94" name="Google Shape;94;p2"/>
          <p:cNvPicPr preferRelativeResize="0"/>
          <p:nvPr/>
        </p:nvPicPr>
        <p:blipFill rotWithShape="1">
          <a:blip r:embed="rId3">
            <a:alphaModFix/>
          </a:blip>
          <a:srcRect b="0" l="0" r="0" t="0"/>
          <a:stretch/>
        </p:blipFill>
        <p:spPr>
          <a:xfrm>
            <a:off x="7353625" y="294400"/>
            <a:ext cx="1337550" cy="1337550"/>
          </a:xfrm>
          <a:prstGeom prst="rect">
            <a:avLst/>
          </a:prstGeom>
          <a:noFill/>
          <a:ln>
            <a:noFill/>
          </a:ln>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23" name="Shape 223"/>
        <p:cNvGrpSpPr/>
        <p:nvPr/>
      </p:nvGrpSpPr>
      <p:grpSpPr>
        <a:xfrm>
          <a:off x="0" y="0"/>
          <a:ext cx="0" cy="0"/>
          <a:chOff x="0" y="0"/>
          <a:chExt cx="0" cy="0"/>
        </a:xfrm>
      </p:grpSpPr>
      <p:sp>
        <p:nvSpPr>
          <p:cNvPr id="224" name="Google Shape;224;p9"/>
          <p:cNvSpPr txBox="1"/>
          <p:nvPr>
            <p:ph type="title"/>
          </p:nvPr>
        </p:nvSpPr>
        <p:spPr>
          <a:xfrm>
            <a:off x="1037875" y="836000"/>
            <a:ext cx="7068300" cy="3963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Come installare ASMETA</a:t>
            </a:r>
            <a:endParaRPr/>
          </a:p>
        </p:txBody>
      </p:sp>
      <p:sp>
        <p:nvSpPr>
          <p:cNvPr id="225" name="Google Shape;225;p9"/>
          <p:cNvSpPr txBox="1"/>
          <p:nvPr>
            <p:ph idx="1" type="body"/>
          </p:nvPr>
        </p:nvSpPr>
        <p:spPr>
          <a:xfrm>
            <a:off x="1037875" y="1353948"/>
            <a:ext cx="7068300" cy="3033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t>Andrea</a:t>
            </a:r>
            <a:endParaRPr/>
          </a:p>
          <a:p>
            <a:pPr indent="0" lvl="0" marL="0" rtl="0" algn="l">
              <a:lnSpc>
                <a:spcPct val="115000"/>
              </a:lnSpc>
              <a:spcBef>
                <a:spcPts val="1200"/>
              </a:spcBef>
              <a:spcAft>
                <a:spcPts val="0"/>
              </a:spcAft>
              <a:buSzPts val="1800"/>
              <a:buNone/>
            </a:pPr>
            <a:r>
              <a:rPr lang="en"/>
              <a:t>Sezione 3.1</a:t>
            </a:r>
            <a:endParaRPr/>
          </a:p>
          <a:p>
            <a:pPr indent="0" lvl="0" marL="0" rtl="0" algn="l">
              <a:lnSpc>
                <a:spcPct val="115000"/>
              </a:lnSpc>
              <a:spcBef>
                <a:spcPts val="1200"/>
              </a:spcBef>
              <a:spcAft>
                <a:spcPts val="0"/>
              </a:spcAft>
              <a:buSzPts val="1800"/>
              <a:buNone/>
            </a:pPr>
            <a:r>
              <a:t/>
            </a:r>
            <a:endParaRPr/>
          </a:p>
          <a:p>
            <a:pPr indent="0" lvl="0" marL="0" rtl="0" algn="l">
              <a:lnSpc>
                <a:spcPct val="115000"/>
              </a:lnSpc>
              <a:spcBef>
                <a:spcPts val="1200"/>
              </a:spcBef>
              <a:spcAft>
                <a:spcPts val="1200"/>
              </a:spcAft>
              <a:buSzPts val="1800"/>
              <a:buNone/>
            </a:pPr>
            <a:r>
              <a:rPr lang="en"/>
              <a:t>Tempo: 15 minuti</a:t>
            </a:r>
            <a:endParaRPr/>
          </a:p>
        </p:txBody>
      </p:sp>
    </p:spTree>
  </p:cSld>
  <p:clrMapOvr>
    <a:masterClrMapping/>
  </p:clrMapOvr>
  <p:transition>
    <p:fade/>
  </p:transition>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2" name="Shape 962"/>
        <p:cNvGrpSpPr/>
        <p:nvPr/>
      </p:nvGrpSpPr>
      <p:grpSpPr>
        <a:xfrm>
          <a:off x="0" y="0"/>
          <a:ext cx="0" cy="0"/>
          <a:chOff x="0" y="0"/>
          <a:chExt cx="0" cy="0"/>
        </a:xfrm>
      </p:grpSpPr>
      <p:sp>
        <p:nvSpPr>
          <p:cNvPr id="963" name="Google Shape;963;g28145417bdd_0_58"/>
          <p:cNvSpPr txBox="1"/>
          <p:nvPr>
            <p:ph type="ctrTitle"/>
          </p:nvPr>
        </p:nvSpPr>
        <p:spPr>
          <a:xfrm>
            <a:off x="1037875" y="2066800"/>
            <a:ext cx="7068300" cy="6105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lt2"/>
              </a:buClr>
              <a:buSzPts val="4800"/>
              <a:buNone/>
            </a:pPr>
            <a:r>
              <a:rPr lang="en"/>
              <a:t>Static analysis of models AsmetaMA</a:t>
            </a:r>
            <a:endParaRPr/>
          </a:p>
        </p:txBody>
      </p:sp>
      <p:sp>
        <p:nvSpPr>
          <p:cNvPr id="964" name="Google Shape;964;g28145417bdd_0_58"/>
          <p:cNvSpPr txBox="1"/>
          <p:nvPr>
            <p:ph idx="1" type="subTitle"/>
          </p:nvPr>
        </p:nvSpPr>
        <p:spPr>
          <a:xfrm>
            <a:off x="1037875" y="2774327"/>
            <a:ext cx="7068300" cy="384000"/>
          </a:xfrm>
          <a:prstGeom prst="rect">
            <a:avLst/>
          </a:prstGeom>
          <a:noFill/>
          <a:ln>
            <a:noFill/>
          </a:ln>
        </p:spPr>
        <p:txBody>
          <a:bodyPr anchorCtr="0" anchor="t" bIns="0" lIns="0" spcFirstLastPara="1" rIns="0" wrap="square" tIns="0">
            <a:noAutofit/>
          </a:bodyPr>
          <a:lstStyle/>
          <a:p>
            <a:pPr indent="-381000" lvl="0" marL="457200" rtl="0" algn="l">
              <a:lnSpc>
                <a:spcPct val="115000"/>
              </a:lnSpc>
              <a:spcBef>
                <a:spcPts val="0"/>
              </a:spcBef>
              <a:spcAft>
                <a:spcPts val="0"/>
              </a:spcAft>
              <a:buClr>
                <a:schemeClr val="accent1"/>
              </a:buClr>
              <a:buSzPts val="2400"/>
              <a:buNone/>
            </a:pPr>
            <a:r>
              <a:t/>
            </a:r>
            <a:endParaRPr/>
          </a:p>
        </p:txBody>
      </p:sp>
    </p:spTree>
  </p:cSld>
  <p:clrMapOvr>
    <a:masterClrMapping/>
  </p:clrMapOvr>
  <p:transition>
    <p:fade/>
  </p:transition>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8" name="Shape 968"/>
        <p:cNvGrpSpPr/>
        <p:nvPr/>
      </p:nvGrpSpPr>
      <p:grpSpPr>
        <a:xfrm>
          <a:off x="0" y="0"/>
          <a:ext cx="0" cy="0"/>
          <a:chOff x="0" y="0"/>
          <a:chExt cx="0" cy="0"/>
        </a:xfrm>
      </p:grpSpPr>
      <p:sp>
        <p:nvSpPr>
          <p:cNvPr id="969" name="Google Shape;969;g28145417bdd_0_63"/>
          <p:cNvSpPr txBox="1"/>
          <p:nvPr>
            <p:ph type="title"/>
          </p:nvPr>
        </p:nvSpPr>
        <p:spPr>
          <a:xfrm>
            <a:off x="576000" y="216000"/>
            <a:ext cx="7920000" cy="3963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08"/>
              <a:buNone/>
            </a:pPr>
            <a:r>
              <a:rPr lang="en"/>
              <a:t>Model Review</a:t>
            </a:r>
            <a:endParaRPr/>
          </a:p>
        </p:txBody>
      </p:sp>
      <p:sp>
        <p:nvSpPr>
          <p:cNvPr id="970" name="Google Shape;970;g28145417bdd_0_63"/>
          <p:cNvSpPr txBox="1"/>
          <p:nvPr>
            <p:ph idx="1" type="body"/>
          </p:nvPr>
        </p:nvSpPr>
        <p:spPr>
          <a:xfrm>
            <a:off x="576000" y="792000"/>
            <a:ext cx="7920000" cy="3780000"/>
          </a:xfrm>
          <a:prstGeom prst="rect">
            <a:avLst/>
          </a:prstGeom>
          <a:noFill/>
          <a:ln>
            <a:noFill/>
          </a:ln>
        </p:spPr>
        <p:txBody>
          <a:bodyPr anchorCtr="0" anchor="t" bIns="91425" lIns="91425" spcFirstLastPara="1" rIns="91425" wrap="square" tIns="91425">
            <a:normAutofit lnSpcReduction="10000"/>
          </a:bodyPr>
          <a:lstStyle/>
          <a:p>
            <a:pPr indent="-363647" lvl="0" marL="457200" rtl="0" algn="l">
              <a:lnSpc>
                <a:spcPct val="115000"/>
              </a:lnSpc>
              <a:spcBef>
                <a:spcPts val="1200"/>
              </a:spcBef>
              <a:spcAft>
                <a:spcPts val="0"/>
              </a:spcAft>
              <a:buSzPts val="2499"/>
              <a:buChar char="●"/>
            </a:pPr>
            <a:r>
              <a:rPr lang="en" sz="2414"/>
              <a:t>The </a:t>
            </a:r>
            <a:r>
              <a:rPr i="1" lang="en" sz="2414"/>
              <a:t>automatic </a:t>
            </a:r>
            <a:r>
              <a:rPr lang="en" sz="2414"/>
              <a:t>model reviewing activity:</a:t>
            </a:r>
            <a:endParaRPr sz="2414"/>
          </a:p>
          <a:p>
            <a:pPr indent="0" lvl="0" marL="457200" rtl="0" algn="l">
              <a:lnSpc>
                <a:spcPct val="115000"/>
              </a:lnSpc>
              <a:spcBef>
                <a:spcPts val="1200"/>
              </a:spcBef>
              <a:spcAft>
                <a:spcPts val="0"/>
              </a:spcAft>
              <a:buSzPts val="2581"/>
              <a:buNone/>
            </a:pPr>
            <a:r>
              <a:t/>
            </a:r>
            <a:endParaRPr sz="904"/>
          </a:p>
          <a:p>
            <a:pPr indent="-363647" lvl="1" marL="914400" rtl="0" algn="l">
              <a:lnSpc>
                <a:spcPct val="115000"/>
              </a:lnSpc>
              <a:spcBef>
                <a:spcPts val="1200"/>
              </a:spcBef>
              <a:spcAft>
                <a:spcPts val="0"/>
              </a:spcAft>
              <a:buSzPts val="2499"/>
              <a:buChar char="○"/>
            </a:pPr>
            <a:r>
              <a:rPr lang="en" sz="2414"/>
              <a:t>Is a form of </a:t>
            </a:r>
            <a:r>
              <a:rPr b="1" lang="en" sz="2414">
                <a:latin typeface="Inter"/>
                <a:ea typeface="Inter"/>
                <a:cs typeface="Inter"/>
                <a:sym typeface="Inter"/>
              </a:rPr>
              <a:t>static analysis</a:t>
            </a:r>
            <a:endParaRPr b="1" sz="2414">
              <a:latin typeface="Inter"/>
              <a:ea typeface="Inter"/>
              <a:cs typeface="Inter"/>
              <a:sym typeface="Inter"/>
            </a:endParaRPr>
          </a:p>
          <a:p>
            <a:pPr indent="0" lvl="0" marL="914400" rtl="0" algn="l">
              <a:lnSpc>
                <a:spcPct val="115000"/>
              </a:lnSpc>
              <a:spcBef>
                <a:spcPts val="1200"/>
              </a:spcBef>
              <a:spcAft>
                <a:spcPts val="0"/>
              </a:spcAft>
              <a:buSzPts val="2581"/>
              <a:buNone/>
            </a:pPr>
            <a:r>
              <a:t/>
            </a:r>
            <a:endParaRPr b="1" sz="866">
              <a:latin typeface="Inter"/>
              <a:ea typeface="Inter"/>
              <a:cs typeface="Inter"/>
              <a:sym typeface="Inter"/>
            </a:endParaRPr>
          </a:p>
          <a:p>
            <a:pPr indent="-359042" lvl="1" marL="914400" rtl="0" algn="l">
              <a:lnSpc>
                <a:spcPct val="115000"/>
              </a:lnSpc>
              <a:spcBef>
                <a:spcPts val="1200"/>
              </a:spcBef>
              <a:spcAft>
                <a:spcPts val="0"/>
              </a:spcAft>
              <a:buSzPts val="2414"/>
              <a:buChar char="○"/>
            </a:pPr>
            <a:r>
              <a:rPr lang="en" sz="2414"/>
              <a:t>Automatically captures modeling errors (e.g., inconsistent updates, dead specification parts, …) through 7 meta properties checked by exploiting the model checker</a:t>
            </a:r>
            <a:endParaRPr b="1" sz="2414">
              <a:latin typeface="Inter"/>
              <a:ea typeface="Inter"/>
              <a:cs typeface="Inter"/>
              <a:sym typeface="Inter"/>
            </a:endParaRPr>
          </a:p>
        </p:txBody>
      </p:sp>
    </p:spTree>
  </p:cSld>
  <p:clrMapOvr>
    <a:masterClrMapping/>
  </p:clrMapOvr>
  <p:transition>
    <p:fade/>
  </p:transition>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4" name="Shape 974"/>
        <p:cNvGrpSpPr/>
        <p:nvPr/>
      </p:nvGrpSpPr>
      <p:grpSpPr>
        <a:xfrm>
          <a:off x="0" y="0"/>
          <a:ext cx="0" cy="0"/>
          <a:chOff x="0" y="0"/>
          <a:chExt cx="0" cy="0"/>
        </a:xfrm>
      </p:grpSpPr>
      <p:sp>
        <p:nvSpPr>
          <p:cNvPr id="975" name="Google Shape;975;g28145417bdd_0_69"/>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AsmetaMA</a:t>
            </a:r>
            <a:endParaRPr/>
          </a:p>
        </p:txBody>
      </p:sp>
      <p:sp>
        <p:nvSpPr>
          <p:cNvPr id="976" name="Google Shape;976;g28145417bdd_0_69"/>
          <p:cNvSpPr txBox="1"/>
          <p:nvPr>
            <p:ph idx="1" type="body"/>
          </p:nvPr>
        </p:nvSpPr>
        <p:spPr>
          <a:xfrm>
            <a:off x="576000" y="792000"/>
            <a:ext cx="7920000" cy="3780000"/>
          </a:xfrm>
          <a:prstGeom prst="rect">
            <a:avLst/>
          </a:prstGeom>
          <a:noFill/>
          <a:ln>
            <a:noFill/>
          </a:ln>
        </p:spPr>
        <p:txBody>
          <a:bodyPr anchorCtr="0" anchor="t" bIns="0" lIns="0" spcFirstLastPara="1" rIns="0" wrap="square" tIns="0">
            <a:noAutofit/>
          </a:bodyPr>
          <a:lstStyle/>
          <a:p>
            <a:pPr indent="0" lvl="0" marL="101600" rtl="0" algn="l">
              <a:lnSpc>
                <a:spcPct val="115000"/>
              </a:lnSpc>
              <a:spcBef>
                <a:spcPts val="600"/>
              </a:spcBef>
              <a:spcAft>
                <a:spcPts val="0"/>
              </a:spcAft>
              <a:buSzPts val="2000"/>
              <a:buNone/>
            </a:pPr>
            <a:r>
              <a:rPr lang="en"/>
              <a:t>Given an ASMETA specification, it can be triggered by using the         command</a:t>
            </a:r>
            <a:endParaRPr/>
          </a:p>
        </p:txBody>
      </p:sp>
      <p:pic>
        <p:nvPicPr>
          <p:cNvPr id="977" name="Google Shape;977;g28145417bdd_0_69"/>
          <p:cNvPicPr preferRelativeResize="0"/>
          <p:nvPr/>
        </p:nvPicPr>
        <p:blipFill rotWithShape="1">
          <a:blip r:embed="rId3">
            <a:alphaModFix/>
          </a:blip>
          <a:srcRect b="0" l="0" r="0" t="0"/>
          <a:stretch/>
        </p:blipFill>
        <p:spPr>
          <a:xfrm>
            <a:off x="2055406" y="1245654"/>
            <a:ext cx="523950" cy="517400"/>
          </a:xfrm>
          <a:prstGeom prst="rect">
            <a:avLst/>
          </a:prstGeom>
          <a:noFill/>
          <a:ln>
            <a:noFill/>
          </a:ln>
        </p:spPr>
      </p:pic>
    </p:spTree>
  </p:cSld>
  <p:clrMapOvr>
    <a:masterClrMapping/>
  </p:clrMapOvr>
  <p:transition>
    <p:fade/>
  </p:transition>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1" name="Shape 981"/>
        <p:cNvGrpSpPr/>
        <p:nvPr/>
      </p:nvGrpSpPr>
      <p:grpSpPr>
        <a:xfrm>
          <a:off x="0" y="0"/>
          <a:ext cx="0" cy="0"/>
          <a:chOff x="0" y="0"/>
          <a:chExt cx="0" cy="0"/>
        </a:xfrm>
      </p:grpSpPr>
      <p:sp>
        <p:nvSpPr>
          <p:cNvPr id="982" name="Google Shape;982;g28145417bdd_0_77"/>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AsmetaMA</a:t>
            </a:r>
            <a:endParaRPr/>
          </a:p>
        </p:txBody>
      </p:sp>
      <p:sp>
        <p:nvSpPr>
          <p:cNvPr id="983" name="Google Shape;983;g28145417bdd_0_77"/>
          <p:cNvSpPr txBox="1"/>
          <p:nvPr>
            <p:ph idx="1" type="body"/>
          </p:nvPr>
        </p:nvSpPr>
        <p:spPr>
          <a:xfrm>
            <a:off x="576000" y="792000"/>
            <a:ext cx="7920000" cy="3780000"/>
          </a:xfrm>
          <a:prstGeom prst="rect">
            <a:avLst/>
          </a:prstGeom>
          <a:noFill/>
          <a:ln>
            <a:noFill/>
          </a:ln>
        </p:spPr>
        <p:txBody>
          <a:bodyPr anchorCtr="0" anchor="t" bIns="0" lIns="0" spcFirstLastPara="1" rIns="0" wrap="square" tIns="0">
            <a:noAutofit/>
          </a:bodyPr>
          <a:lstStyle/>
          <a:p>
            <a:pPr indent="-355600" lvl="0" marL="457200" rtl="0" algn="l">
              <a:lnSpc>
                <a:spcPct val="115000"/>
              </a:lnSpc>
              <a:spcBef>
                <a:spcPts val="600"/>
              </a:spcBef>
              <a:spcAft>
                <a:spcPts val="0"/>
              </a:spcAft>
              <a:buSzPts val="2000"/>
              <a:buChar char="●"/>
            </a:pPr>
            <a:r>
              <a:rPr lang="en"/>
              <a:t>Before starting the model reviewer, set the preferences:</a:t>
            </a:r>
            <a:endParaRPr/>
          </a:p>
          <a:p>
            <a:pPr indent="0" lvl="0" marL="101600" rtl="0" algn="l">
              <a:lnSpc>
                <a:spcPct val="115000"/>
              </a:lnSpc>
              <a:spcBef>
                <a:spcPts val="600"/>
              </a:spcBef>
              <a:spcAft>
                <a:spcPts val="0"/>
              </a:spcAft>
              <a:buSzPts val="2000"/>
              <a:buNone/>
            </a:pPr>
            <a:r>
              <a:t/>
            </a:r>
            <a:endParaRPr/>
          </a:p>
        </p:txBody>
      </p:sp>
      <p:pic>
        <p:nvPicPr>
          <p:cNvPr id="984" name="Google Shape;984;g28145417bdd_0_77"/>
          <p:cNvPicPr preferRelativeResize="0"/>
          <p:nvPr/>
        </p:nvPicPr>
        <p:blipFill rotWithShape="1">
          <a:blip r:embed="rId3">
            <a:alphaModFix/>
          </a:blip>
          <a:srcRect b="0" l="0" r="0" t="0"/>
          <a:stretch/>
        </p:blipFill>
        <p:spPr>
          <a:xfrm>
            <a:off x="1665087" y="1808900"/>
            <a:ext cx="5813825" cy="2763100"/>
          </a:xfrm>
          <a:prstGeom prst="rect">
            <a:avLst/>
          </a:prstGeom>
          <a:noFill/>
          <a:ln>
            <a:noFill/>
          </a:ln>
        </p:spPr>
      </p:pic>
    </p:spTree>
  </p:cSld>
  <p:clrMapOvr>
    <a:masterClrMapping/>
  </p:clrMapOvr>
  <p:transition>
    <p:fade/>
  </p:transition>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88" name="Shape 988"/>
        <p:cNvGrpSpPr/>
        <p:nvPr/>
      </p:nvGrpSpPr>
      <p:grpSpPr>
        <a:xfrm>
          <a:off x="0" y="0"/>
          <a:ext cx="0" cy="0"/>
          <a:chOff x="0" y="0"/>
          <a:chExt cx="0" cy="0"/>
        </a:xfrm>
      </p:grpSpPr>
      <p:sp>
        <p:nvSpPr>
          <p:cNvPr id="989" name="Google Shape;989;p97"/>
          <p:cNvSpPr txBox="1"/>
          <p:nvPr>
            <p:ph type="title"/>
          </p:nvPr>
        </p:nvSpPr>
        <p:spPr>
          <a:xfrm>
            <a:off x="1037875" y="836000"/>
            <a:ext cx="7068300" cy="3963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Verifica</a:t>
            </a:r>
            <a:endParaRPr/>
          </a:p>
        </p:txBody>
      </p:sp>
      <p:sp>
        <p:nvSpPr>
          <p:cNvPr id="990" name="Google Shape;990;p97"/>
          <p:cNvSpPr txBox="1"/>
          <p:nvPr>
            <p:ph idx="1" type="body"/>
          </p:nvPr>
        </p:nvSpPr>
        <p:spPr>
          <a:xfrm>
            <a:off x="1037875" y="1353948"/>
            <a:ext cx="7068300" cy="3033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t>Angelo</a:t>
            </a:r>
            <a:endParaRPr/>
          </a:p>
          <a:p>
            <a:pPr indent="0" lvl="0" marL="0" rtl="0" algn="l">
              <a:lnSpc>
                <a:spcPct val="115000"/>
              </a:lnSpc>
              <a:spcBef>
                <a:spcPts val="1200"/>
              </a:spcBef>
              <a:spcAft>
                <a:spcPts val="0"/>
              </a:spcAft>
              <a:buSzPts val="1800"/>
              <a:buNone/>
            </a:pPr>
            <a:r>
              <a:rPr lang="en"/>
              <a:t>Supponiamo che sanno la logica temporale</a:t>
            </a:r>
            <a:endParaRPr/>
          </a:p>
          <a:p>
            <a:pPr indent="0" lvl="0" marL="0" rtl="0" algn="l">
              <a:lnSpc>
                <a:spcPct val="115000"/>
              </a:lnSpc>
              <a:spcBef>
                <a:spcPts val="1200"/>
              </a:spcBef>
              <a:spcAft>
                <a:spcPts val="0"/>
              </a:spcAft>
              <a:buSzPts val="1800"/>
              <a:buNone/>
            </a:pPr>
            <a:r>
              <a:rPr lang="en"/>
              <a:t>Sezione 9</a:t>
            </a:r>
            <a:endParaRPr/>
          </a:p>
          <a:p>
            <a:pPr indent="0" lvl="0" marL="0" rtl="0" algn="l">
              <a:lnSpc>
                <a:spcPct val="115000"/>
              </a:lnSpc>
              <a:spcBef>
                <a:spcPts val="1200"/>
              </a:spcBef>
              <a:spcAft>
                <a:spcPts val="0"/>
              </a:spcAft>
              <a:buClr>
                <a:schemeClr val="dk1"/>
              </a:buClr>
              <a:buSzPts val="1100"/>
              <a:buFont typeface="Arial"/>
              <a:buNone/>
            </a:pPr>
            <a:r>
              <a:rPr lang="en"/>
              <a:t>Tempo: 20 minuti</a:t>
            </a:r>
            <a:endParaRPr/>
          </a:p>
          <a:p>
            <a:pPr indent="0" lvl="0" marL="0" rtl="0" algn="l">
              <a:lnSpc>
                <a:spcPct val="115000"/>
              </a:lnSpc>
              <a:spcBef>
                <a:spcPts val="1200"/>
              </a:spcBef>
              <a:spcAft>
                <a:spcPts val="1200"/>
              </a:spcAft>
              <a:buSzPts val="1800"/>
              <a:buNone/>
            </a:pPr>
            <a:r>
              <a:t/>
            </a:r>
            <a:endParaRPr/>
          </a:p>
        </p:txBody>
      </p:sp>
    </p:spTree>
  </p:cSld>
  <p:clrMapOvr>
    <a:masterClrMapping/>
  </p:clrMapOvr>
  <p:transition>
    <p:fade/>
  </p:transition>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4" name="Shape 994"/>
        <p:cNvGrpSpPr/>
        <p:nvPr/>
      </p:nvGrpSpPr>
      <p:grpSpPr>
        <a:xfrm>
          <a:off x="0" y="0"/>
          <a:ext cx="0" cy="0"/>
          <a:chOff x="0" y="0"/>
          <a:chExt cx="0" cy="0"/>
        </a:xfrm>
      </p:grpSpPr>
      <p:sp>
        <p:nvSpPr>
          <p:cNvPr id="995" name="Google Shape;995;p98"/>
          <p:cNvSpPr txBox="1"/>
          <p:nvPr>
            <p:ph type="ctrTitle"/>
          </p:nvPr>
        </p:nvSpPr>
        <p:spPr>
          <a:xfrm>
            <a:off x="1037875" y="2066800"/>
            <a:ext cx="7068300" cy="6105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lt2"/>
              </a:buClr>
              <a:buSzPts val="4800"/>
              <a:buNone/>
            </a:pPr>
            <a:r>
              <a:rPr lang="en"/>
              <a:t>Property Verification AsmetaSMV</a:t>
            </a:r>
            <a:endParaRPr/>
          </a:p>
        </p:txBody>
      </p:sp>
      <p:sp>
        <p:nvSpPr>
          <p:cNvPr id="996" name="Google Shape;996;p98"/>
          <p:cNvSpPr txBox="1"/>
          <p:nvPr>
            <p:ph idx="1" type="subTitle"/>
          </p:nvPr>
        </p:nvSpPr>
        <p:spPr>
          <a:xfrm>
            <a:off x="1037875" y="2774327"/>
            <a:ext cx="7068300" cy="384000"/>
          </a:xfrm>
          <a:prstGeom prst="rect">
            <a:avLst/>
          </a:prstGeom>
          <a:noFill/>
          <a:ln>
            <a:noFill/>
          </a:ln>
        </p:spPr>
        <p:txBody>
          <a:bodyPr anchorCtr="0" anchor="t" bIns="0" lIns="0" spcFirstLastPara="1" rIns="0" wrap="square" tIns="0">
            <a:noAutofit/>
          </a:bodyPr>
          <a:lstStyle/>
          <a:p>
            <a:pPr indent="-381000" lvl="0" marL="457200" rtl="0" algn="l">
              <a:lnSpc>
                <a:spcPct val="115000"/>
              </a:lnSpc>
              <a:spcBef>
                <a:spcPts val="0"/>
              </a:spcBef>
              <a:spcAft>
                <a:spcPts val="0"/>
              </a:spcAft>
              <a:buClr>
                <a:schemeClr val="accent1"/>
              </a:buClr>
              <a:buSzPts val="2400"/>
              <a:buNone/>
            </a:pPr>
            <a:r>
              <a:t/>
            </a:r>
            <a:endParaRPr/>
          </a:p>
        </p:txBody>
      </p:sp>
    </p:spTree>
  </p:cSld>
  <p:clrMapOvr>
    <a:masterClrMapping/>
  </p:clrMapOvr>
  <p:transition>
    <p:fade/>
  </p:transition>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0" name="Shape 1000"/>
        <p:cNvGrpSpPr/>
        <p:nvPr/>
      </p:nvGrpSpPr>
      <p:grpSpPr>
        <a:xfrm>
          <a:off x="0" y="0"/>
          <a:ext cx="0" cy="0"/>
          <a:chOff x="0" y="0"/>
          <a:chExt cx="0" cy="0"/>
        </a:xfrm>
      </p:grpSpPr>
      <p:sp>
        <p:nvSpPr>
          <p:cNvPr id="1001" name="Google Shape;1001;p99"/>
          <p:cNvSpPr txBox="1"/>
          <p:nvPr>
            <p:ph type="title"/>
          </p:nvPr>
        </p:nvSpPr>
        <p:spPr>
          <a:xfrm>
            <a:off x="576000" y="216000"/>
            <a:ext cx="7920000" cy="396300"/>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SzPts val="3200"/>
              <a:buNone/>
            </a:pPr>
            <a:r>
              <a:rPr lang="en" sz="2700"/>
              <a:t>Model checking</a:t>
            </a:r>
            <a:endParaRPr/>
          </a:p>
        </p:txBody>
      </p:sp>
      <p:sp>
        <p:nvSpPr>
          <p:cNvPr id="1002" name="Google Shape;1002;p99"/>
          <p:cNvSpPr txBox="1"/>
          <p:nvPr>
            <p:ph idx="1" type="body"/>
          </p:nvPr>
        </p:nvSpPr>
        <p:spPr>
          <a:xfrm>
            <a:off x="575999" y="792000"/>
            <a:ext cx="8259593" cy="3780000"/>
          </a:xfrm>
          <a:prstGeom prst="rect">
            <a:avLst/>
          </a:prstGeom>
          <a:blipFill rotWithShape="1">
            <a:blip r:embed="rId3">
              <a:alphaModFix/>
            </a:blip>
            <a:stretch>
              <a:fillRect b="0" l="-663" r="-1474" t="0"/>
            </a:stretch>
          </a:blipFill>
          <a:ln>
            <a:noFill/>
          </a:ln>
        </p:spPr>
        <p:txBody>
          <a:bodyPr anchorCtr="0" anchor="t" bIns="0" lIns="0" spcFirstLastPara="1" rIns="0" wrap="square" tIns="0">
            <a:noAutofit/>
          </a:bodyPr>
          <a:lstStyle/>
          <a:p>
            <a:pPr indent="-355600" lvl="0" marL="457200" rtl="0" algn="l">
              <a:lnSpc>
                <a:spcPct val="115000"/>
              </a:lnSpc>
              <a:spcBef>
                <a:spcPts val="600"/>
              </a:spcBef>
              <a:spcAft>
                <a:spcPts val="0"/>
              </a:spcAft>
              <a:buSzPts val="2000"/>
              <a:buChar char="●"/>
            </a:pPr>
            <a:r>
              <a:rPr lang="en"/>
              <a:t> </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2">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6" name="Shape 1006"/>
        <p:cNvGrpSpPr/>
        <p:nvPr/>
      </p:nvGrpSpPr>
      <p:grpSpPr>
        <a:xfrm>
          <a:off x="0" y="0"/>
          <a:ext cx="0" cy="0"/>
          <a:chOff x="0" y="0"/>
          <a:chExt cx="0" cy="0"/>
        </a:xfrm>
      </p:grpSpPr>
      <p:sp>
        <p:nvSpPr>
          <p:cNvPr id="1007" name="Google Shape;1007;p100"/>
          <p:cNvSpPr txBox="1"/>
          <p:nvPr>
            <p:ph type="title"/>
          </p:nvPr>
        </p:nvSpPr>
        <p:spPr>
          <a:xfrm>
            <a:off x="576000" y="216000"/>
            <a:ext cx="7920000" cy="396300"/>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SzPts val="3200"/>
              <a:buNone/>
            </a:pPr>
            <a:r>
              <a:rPr lang="en" sz="2700"/>
              <a:t>In ASMETA:</a:t>
            </a:r>
            <a:endParaRPr/>
          </a:p>
        </p:txBody>
      </p:sp>
      <p:pic>
        <p:nvPicPr>
          <p:cNvPr id="1008" name="Google Shape;1008;p100"/>
          <p:cNvPicPr preferRelativeResize="0"/>
          <p:nvPr/>
        </p:nvPicPr>
        <p:blipFill rotWithShape="1">
          <a:blip r:embed="rId3">
            <a:alphaModFix/>
          </a:blip>
          <a:srcRect b="0" l="0" r="0" t="0"/>
          <a:stretch/>
        </p:blipFill>
        <p:spPr>
          <a:xfrm>
            <a:off x="443609" y="826956"/>
            <a:ext cx="3440351" cy="3766686"/>
          </a:xfrm>
          <a:prstGeom prst="rect">
            <a:avLst/>
          </a:prstGeom>
          <a:noFill/>
          <a:ln>
            <a:noFill/>
          </a:ln>
        </p:spPr>
      </p:pic>
      <p:sp>
        <p:nvSpPr>
          <p:cNvPr id="1009" name="Google Shape;1009;p100"/>
          <p:cNvSpPr/>
          <p:nvPr/>
        </p:nvSpPr>
        <p:spPr>
          <a:xfrm>
            <a:off x="4191438" y="1725997"/>
            <a:ext cx="2137207" cy="1022613"/>
          </a:xfrm>
          <a:prstGeom prst="rightArrow">
            <a:avLst>
              <a:gd fmla="val 50000" name="adj1"/>
              <a:gd fmla="val 50000" name="adj2"/>
            </a:avLst>
          </a:prstGeom>
          <a:solidFill>
            <a:schemeClr val="accent1"/>
          </a:solidFill>
          <a:ln cap="flat" cmpd="sng" w="25400">
            <a:solidFill>
              <a:srgbClr val="1B79A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400" u="none" cap="none" strike="noStrike">
                <a:solidFill>
                  <a:schemeClr val="lt1"/>
                </a:solidFill>
                <a:latin typeface="Arial"/>
                <a:ea typeface="Arial"/>
                <a:cs typeface="Arial"/>
                <a:sym typeface="Arial"/>
              </a:rPr>
              <a:t>Domains, functions and rules</a:t>
            </a:r>
            <a:endParaRPr/>
          </a:p>
        </p:txBody>
      </p:sp>
      <p:sp>
        <p:nvSpPr>
          <p:cNvPr id="1010" name="Google Shape;1010;p100"/>
          <p:cNvSpPr txBox="1"/>
          <p:nvPr/>
        </p:nvSpPr>
        <p:spPr>
          <a:xfrm>
            <a:off x="6636123" y="1975693"/>
            <a:ext cx="1556836"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Machine M</a:t>
            </a:r>
            <a:endParaRPr/>
          </a:p>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(Kripke structure)</a:t>
            </a:r>
            <a:endParaRPr/>
          </a:p>
        </p:txBody>
      </p:sp>
      <p:sp>
        <p:nvSpPr>
          <p:cNvPr id="1011" name="Google Shape;1011;p100"/>
          <p:cNvSpPr/>
          <p:nvPr/>
        </p:nvSpPr>
        <p:spPr>
          <a:xfrm>
            <a:off x="3721615" y="3552080"/>
            <a:ext cx="1845946" cy="620454"/>
          </a:xfrm>
          <a:prstGeom prst="rightArrow">
            <a:avLst>
              <a:gd fmla="val 50000" name="adj1"/>
              <a:gd fmla="val 50000" name="adj2"/>
            </a:avLst>
          </a:prstGeom>
          <a:solidFill>
            <a:schemeClr val="accent3"/>
          </a:solidFill>
          <a:ln cap="flat" cmpd="sng" w="25400">
            <a:solidFill>
              <a:srgbClr val="6CA45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400" u="none" cap="none" strike="noStrike">
                <a:solidFill>
                  <a:schemeClr val="lt1"/>
                </a:solidFill>
                <a:latin typeface="Arial"/>
                <a:ea typeface="Arial"/>
                <a:cs typeface="Arial"/>
                <a:sym typeface="Arial"/>
              </a:rPr>
              <a:t>TL properties</a:t>
            </a:r>
            <a:endParaRPr/>
          </a:p>
        </p:txBody>
      </p:sp>
      <p:sp>
        <p:nvSpPr>
          <p:cNvPr id="1012" name="Google Shape;1012;p100"/>
          <p:cNvSpPr txBox="1"/>
          <p:nvPr/>
        </p:nvSpPr>
        <p:spPr>
          <a:xfrm>
            <a:off x="5818760" y="3708417"/>
            <a:ext cx="281663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Properties to be proven</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1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6" name="Shape 1016"/>
        <p:cNvGrpSpPr/>
        <p:nvPr/>
      </p:nvGrpSpPr>
      <p:grpSpPr>
        <a:xfrm>
          <a:off x="0" y="0"/>
          <a:ext cx="0" cy="0"/>
          <a:chOff x="0" y="0"/>
          <a:chExt cx="0" cy="0"/>
        </a:xfrm>
      </p:grpSpPr>
      <p:sp>
        <p:nvSpPr>
          <p:cNvPr id="1017" name="Google Shape;1017;p101"/>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Temporal logics</a:t>
            </a:r>
            <a:endParaRPr/>
          </a:p>
        </p:txBody>
      </p:sp>
      <p:sp>
        <p:nvSpPr>
          <p:cNvPr id="1018" name="Google Shape;1018;p101"/>
          <p:cNvSpPr txBox="1"/>
          <p:nvPr>
            <p:ph idx="1" type="body"/>
          </p:nvPr>
        </p:nvSpPr>
        <p:spPr>
          <a:xfrm>
            <a:off x="575999" y="792000"/>
            <a:ext cx="8227129" cy="3780000"/>
          </a:xfrm>
          <a:prstGeom prst="rect">
            <a:avLst/>
          </a:prstGeom>
          <a:noFill/>
          <a:ln>
            <a:noFill/>
          </a:ln>
        </p:spPr>
        <p:txBody>
          <a:bodyPr anchorCtr="0" anchor="t" bIns="0" lIns="0" spcFirstLastPara="1" rIns="0" wrap="square" tIns="0">
            <a:noAutofit/>
          </a:bodyPr>
          <a:lstStyle/>
          <a:p>
            <a:pPr indent="-355600" lvl="0" marL="457200" rtl="0" algn="l">
              <a:lnSpc>
                <a:spcPct val="115000"/>
              </a:lnSpc>
              <a:spcBef>
                <a:spcPts val="600"/>
              </a:spcBef>
              <a:spcAft>
                <a:spcPts val="0"/>
              </a:spcAft>
              <a:buSzPts val="2000"/>
              <a:buChar char="●"/>
            </a:pPr>
            <a:r>
              <a:rPr lang="en" sz="2000">
                <a:solidFill>
                  <a:schemeClr val="accent6"/>
                </a:solidFill>
              </a:rPr>
              <a:t>discrete</a:t>
            </a:r>
            <a:r>
              <a:rPr lang="en" sz="2000"/>
              <a:t> time logics</a:t>
            </a:r>
            <a:endParaRPr sz="2000">
              <a:solidFill>
                <a:schemeClr val="accent6"/>
              </a:solidFill>
            </a:endParaRPr>
          </a:p>
          <a:p>
            <a:pPr indent="-355600" lvl="0" marL="457200" rtl="0" algn="l">
              <a:lnSpc>
                <a:spcPct val="115000"/>
              </a:lnSpc>
              <a:spcBef>
                <a:spcPts val="600"/>
              </a:spcBef>
              <a:spcAft>
                <a:spcPts val="0"/>
              </a:spcAft>
              <a:buSzPts val="2000"/>
              <a:buChar char="●"/>
            </a:pPr>
            <a:r>
              <a:rPr lang="en" sz="2000">
                <a:solidFill>
                  <a:schemeClr val="accent6"/>
                </a:solidFill>
              </a:rPr>
              <a:t>Linear Time Logics </a:t>
            </a:r>
            <a:r>
              <a:rPr lang="en" sz="2000"/>
              <a:t>(LTL) represent time as infinite sequences of instant</a:t>
            </a:r>
            <a:endParaRPr/>
          </a:p>
          <a:p>
            <a:pPr indent="-355600" lvl="1" marL="914400" rtl="0" algn="l">
              <a:lnSpc>
                <a:spcPct val="115000"/>
              </a:lnSpc>
              <a:spcBef>
                <a:spcPts val="0"/>
              </a:spcBef>
              <a:spcAft>
                <a:spcPts val="0"/>
              </a:spcAft>
              <a:buSzPts val="2000"/>
              <a:buChar char="○"/>
            </a:pPr>
            <a:r>
              <a:rPr lang="en" sz="1800"/>
              <a:t>you can declare properties that must be true over all sequences</a:t>
            </a:r>
            <a:endParaRPr/>
          </a:p>
          <a:p>
            <a:pPr indent="-355600" lvl="0" marL="457200" rtl="0" algn="l">
              <a:lnSpc>
                <a:spcPct val="115000"/>
              </a:lnSpc>
              <a:spcBef>
                <a:spcPts val="600"/>
              </a:spcBef>
              <a:spcAft>
                <a:spcPts val="0"/>
              </a:spcAft>
              <a:buSzPts val="2000"/>
              <a:buChar char="●"/>
            </a:pPr>
            <a:r>
              <a:rPr lang="en" sz="2000">
                <a:solidFill>
                  <a:schemeClr val="accent6"/>
                </a:solidFill>
              </a:rPr>
              <a:t>Computational Time Logics </a:t>
            </a:r>
            <a:r>
              <a:rPr lang="en" sz="2000"/>
              <a:t>(CTL) represent time as a tree, where the root is the initial instant and its children the possible evolutions of the system</a:t>
            </a:r>
            <a:endParaRPr/>
          </a:p>
          <a:p>
            <a:pPr indent="-355600" lvl="1" marL="914400" rtl="0" algn="l">
              <a:lnSpc>
                <a:spcPct val="115000"/>
              </a:lnSpc>
              <a:spcBef>
                <a:spcPts val="0"/>
              </a:spcBef>
              <a:spcAft>
                <a:spcPts val="0"/>
              </a:spcAft>
              <a:buSzPts val="2000"/>
              <a:buChar char="○"/>
            </a:pPr>
            <a:r>
              <a:rPr lang="en" sz="1800"/>
              <a:t>you can declare properties concerning all the paths or just some of them</a:t>
            </a:r>
            <a:endParaRPr/>
          </a:p>
        </p:txBody>
      </p:sp>
      <p:sp>
        <p:nvSpPr>
          <p:cNvPr id="1019" name="Google Shape;1019;p101"/>
          <p:cNvSpPr txBox="1"/>
          <p:nvPr>
            <p:ph idx="11" type="ftr"/>
          </p:nvPr>
        </p:nvSpPr>
        <p:spPr>
          <a:xfrm>
            <a:off x="0" y="5414963"/>
            <a:ext cx="2606675" cy="396875"/>
          </a:xfrm>
          <a:prstGeom prst="rect">
            <a:avLst/>
          </a:prstGeom>
          <a:noFill/>
          <a:ln>
            <a:noFill/>
          </a:ln>
        </p:spPr>
        <p:txBody>
          <a:bodyPr anchorCtr="0" anchor="t" bIns="40475" lIns="80975" spcFirstLastPara="1" rIns="80975" wrap="square" tIns="40475">
            <a:noAutofit/>
          </a:bodyPr>
          <a:lstStyle/>
          <a:p>
            <a:pPr indent="0" lvl="0" marL="0" marR="0" rtl="0" algn="ctr">
              <a:lnSpc>
                <a:spcPct val="100000"/>
              </a:lnSpc>
              <a:spcBef>
                <a:spcPts val="0"/>
              </a:spcBef>
              <a:spcAft>
                <a:spcPts val="0"/>
              </a:spcAft>
              <a:buNone/>
            </a:pPr>
            <a:r>
              <a:rPr b="0" i="0" lang="en" sz="900" u="none" cap="none" strike="noStrike">
                <a:solidFill>
                  <a:schemeClr val="dk1"/>
                </a:solidFill>
                <a:latin typeface="Verdana"/>
                <a:ea typeface="Verdana"/>
                <a:cs typeface="Verdana"/>
                <a:sym typeface="Verdana"/>
              </a:rPr>
              <a:t>Gargantini &amp; Riccobene - ASMETA - GSSI July 2022</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8">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3" name="Shape 1023"/>
        <p:cNvGrpSpPr/>
        <p:nvPr/>
      </p:nvGrpSpPr>
      <p:grpSpPr>
        <a:xfrm>
          <a:off x="0" y="0"/>
          <a:ext cx="0" cy="0"/>
          <a:chOff x="0" y="0"/>
          <a:chExt cx="0" cy="0"/>
        </a:xfrm>
      </p:grpSpPr>
      <p:sp>
        <p:nvSpPr>
          <p:cNvPr id="1024" name="Google Shape;1024;p102"/>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Temporal logics in Asmeta</a:t>
            </a:r>
            <a:endParaRPr/>
          </a:p>
        </p:txBody>
      </p:sp>
      <p:sp>
        <p:nvSpPr>
          <p:cNvPr id="1025" name="Google Shape;1025;p102"/>
          <p:cNvSpPr txBox="1"/>
          <p:nvPr>
            <p:ph idx="1" type="body"/>
          </p:nvPr>
        </p:nvSpPr>
        <p:spPr>
          <a:xfrm>
            <a:off x="576000" y="792000"/>
            <a:ext cx="3568560" cy="3780000"/>
          </a:xfrm>
          <a:prstGeom prst="rect">
            <a:avLst/>
          </a:prstGeom>
          <a:noFill/>
          <a:ln>
            <a:noFill/>
          </a:ln>
        </p:spPr>
        <p:txBody>
          <a:bodyPr anchorCtr="0" anchor="t" bIns="0" lIns="0" spcFirstLastPara="1" rIns="0" wrap="square" tIns="0">
            <a:noAutofit/>
          </a:bodyPr>
          <a:lstStyle/>
          <a:p>
            <a:pPr indent="-355600" lvl="0" marL="457200" rtl="0" algn="l">
              <a:lnSpc>
                <a:spcPct val="115000"/>
              </a:lnSpc>
              <a:spcBef>
                <a:spcPts val="600"/>
              </a:spcBef>
              <a:spcAft>
                <a:spcPts val="0"/>
              </a:spcAft>
              <a:buSzPts val="2000"/>
              <a:buChar char="●"/>
            </a:pPr>
            <a:r>
              <a:rPr lang="en" sz="1800"/>
              <a:t>Import the libraries</a:t>
            </a:r>
            <a:endParaRPr/>
          </a:p>
          <a:p>
            <a:pPr indent="-228600" lvl="0" marL="457200" rtl="0" algn="l">
              <a:lnSpc>
                <a:spcPct val="115000"/>
              </a:lnSpc>
              <a:spcBef>
                <a:spcPts val="600"/>
              </a:spcBef>
              <a:spcAft>
                <a:spcPts val="0"/>
              </a:spcAft>
              <a:buSzPts val="2000"/>
              <a:buNone/>
            </a:pPr>
            <a:r>
              <a:t/>
            </a:r>
            <a:endParaRPr sz="1800"/>
          </a:p>
          <a:p>
            <a:pPr indent="-228600" lvl="0" marL="457200" rtl="0" algn="l">
              <a:lnSpc>
                <a:spcPct val="115000"/>
              </a:lnSpc>
              <a:spcBef>
                <a:spcPts val="600"/>
              </a:spcBef>
              <a:spcAft>
                <a:spcPts val="0"/>
              </a:spcAft>
              <a:buSzPts val="2000"/>
              <a:buNone/>
            </a:pPr>
            <a:r>
              <a:t/>
            </a:r>
            <a:endParaRPr sz="1800"/>
          </a:p>
          <a:p>
            <a:pPr indent="-228600" lvl="0" marL="457200" rtl="0" algn="l">
              <a:lnSpc>
                <a:spcPct val="115000"/>
              </a:lnSpc>
              <a:spcBef>
                <a:spcPts val="600"/>
              </a:spcBef>
              <a:spcAft>
                <a:spcPts val="0"/>
              </a:spcAft>
              <a:buSzPts val="2000"/>
              <a:buNone/>
            </a:pPr>
            <a:r>
              <a:t/>
            </a:r>
            <a:endParaRPr sz="1800"/>
          </a:p>
          <a:p>
            <a:pPr indent="-355600" lvl="0" marL="457200" rtl="0" algn="l">
              <a:lnSpc>
                <a:spcPct val="115000"/>
              </a:lnSpc>
              <a:spcBef>
                <a:spcPts val="600"/>
              </a:spcBef>
              <a:spcAft>
                <a:spcPts val="0"/>
              </a:spcAft>
              <a:buSzPts val="2000"/>
              <a:buChar char="●"/>
            </a:pPr>
            <a:r>
              <a:rPr lang="en" sz="1800"/>
              <a:t>Write the properties </a:t>
            </a:r>
            <a:endParaRPr/>
          </a:p>
          <a:p>
            <a:pPr indent="-355600" lvl="1" marL="914400" rtl="0" algn="l">
              <a:lnSpc>
                <a:spcPct val="115000"/>
              </a:lnSpc>
              <a:spcBef>
                <a:spcPts val="0"/>
              </a:spcBef>
              <a:spcAft>
                <a:spcPts val="0"/>
              </a:spcAft>
              <a:buSzPts val="2000"/>
              <a:buChar char="○"/>
            </a:pPr>
            <a:r>
              <a:rPr lang="en" sz="1600"/>
              <a:t>Use keyword </a:t>
            </a:r>
            <a:endParaRPr/>
          </a:p>
          <a:p>
            <a:pPr indent="-355600" lvl="1" marL="914400" rtl="0" algn="l">
              <a:lnSpc>
                <a:spcPct val="115000"/>
              </a:lnSpc>
              <a:spcBef>
                <a:spcPts val="0"/>
              </a:spcBef>
              <a:spcAft>
                <a:spcPts val="0"/>
              </a:spcAft>
              <a:buSzPts val="2000"/>
              <a:buChar char="○"/>
            </a:pPr>
            <a:r>
              <a:rPr lang="en" sz="1600"/>
              <a:t>Name (optional)</a:t>
            </a:r>
            <a:endParaRPr/>
          </a:p>
          <a:p>
            <a:pPr indent="-355600" lvl="1" marL="914400" rtl="0" algn="l">
              <a:lnSpc>
                <a:spcPct val="115000"/>
              </a:lnSpc>
              <a:spcBef>
                <a:spcPts val="0"/>
              </a:spcBef>
              <a:spcAft>
                <a:spcPts val="0"/>
              </a:spcAft>
              <a:buSzPts val="2000"/>
              <a:buChar char="○"/>
            </a:pPr>
            <a:r>
              <a:rPr lang="en" sz="1600"/>
              <a:t>Boolean term with temporal operators (defined in the libraries)</a:t>
            </a:r>
            <a:endParaRPr/>
          </a:p>
        </p:txBody>
      </p:sp>
      <p:sp>
        <p:nvSpPr>
          <p:cNvPr id="1026" name="Google Shape;1026;p102"/>
          <p:cNvSpPr txBox="1"/>
          <p:nvPr>
            <p:ph idx="11" type="ftr"/>
          </p:nvPr>
        </p:nvSpPr>
        <p:spPr>
          <a:xfrm>
            <a:off x="0" y="5414963"/>
            <a:ext cx="2606675" cy="396875"/>
          </a:xfrm>
          <a:prstGeom prst="rect">
            <a:avLst/>
          </a:prstGeom>
          <a:noFill/>
          <a:ln>
            <a:noFill/>
          </a:ln>
        </p:spPr>
        <p:txBody>
          <a:bodyPr anchorCtr="0" anchor="t" bIns="40475" lIns="80975" spcFirstLastPara="1" rIns="80975" wrap="square" tIns="40475">
            <a:noAutofit/>
          </a:bodyPr>
          <a:lstStyle/>
          <a:p>
            <a:pPr indent="0" lvl="0" marL="0" marR="0" rtl="0" algn="ctr">
              <a:lnSpc>
                <a:spcPct val="100000"/>
              </a:lnSpc>
              <a:spcBef>
                <a:spcPts val="0"/>
              </a:spcBef>
              <a:spcAft>
                <a:spcPts val="0"/>
              </a:spcAft>
              <a:buNone/>
            </a:pPr>
            <a:r>
              <a:rPr b="0" i="0" lang="en" sz="900" u="none" cap="none" strike="noStrike">
                <a:solidFill>
                  <a:schemeClr val="dk1"/>
                </a:solidFill>
                <a:latin typeface="Verdana"/>
                <a:ea typeface="Verdana"/>
                <a:cs typeface="Verdana"/>
                <a:sym typeface="Verdana"/>
              </a:rPr>
              <a:t>Gargantini &amp; Riccobene - ASMETA - GSSI July 2022</a:t>
            </a:r>
            <a:endParaRPr/>
          </a:p>
        </p:txBody>
      </p:sp>
      <p:pic>
        <p:nvPicPr>
          <p:cNvPr id="1027" name="Google Shape;1027;p102"/>
          <p:cNvPicPr preferRelativeResize="0"/>
          <p:nvPr/>
        </p:nvPicPr>
        <p:blipFill rotWithShape="1">
          <a:blip r:embed="rId3">
            <a:alphaModFix/>
          </a:blip>
          <a:srcRect b="0" l="0" r="0" t="0"/>
          <a:stretch/>
        </p:blipFill>
        <p:spPr>
          <a:xfrm>
            <a:off x="3559122" y="864537"/>
            <a:ext cx="2462819" cy="980495"/>
          </a:xfrm>
          <a:prstGeom prst="rect">
            <a:avLst/>
          </a:prstGeom>
          <a:noFill/>
          <a:ln>
            <a:noFill/>
          </a:ln>
        </p:spPr>
      </p:pic>
      <p:sp>
        <p:nvSpPr>
          <p:cNvPr id="1028" name="Google Shape;1028;p102"/>
          <p:cNvSpPr txBox="1"/>
          <p:nvPr/>
        </p:nvSpPr>
        <p:spPr>
          <a:xfrm>
            <a:off x="4325815" y="2746850"/>
            <a:ext cx="45720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1400" u="none" cap="none" strike="noStrike">
                <a:solidFill>
                  <a:srgbClr val="7F0055"/>
                </a:solidFill>
                <a:latin typeface="Consolas"/>
                <a:ea typeface="Consolas"/>
                <a:cs typeface="Consolas"/>
                <a:sym typeface="Consolas"/>
              </a:rPr>
              <a:t>CTLSPEC </a:t>
            </a:r>
            <a:r>
              <a:rPr b="0" i="0" lang="en" sz="1400" u="none" cap="none" strike="noStrike">
                <a:solidFill>
                  <a:srgbClr val="000000"/>
                </a:solidFill>
                <a:latin typeface="Arial"/>
                <a:ea typeface="Arial"/>
                <a:cs typeface="Arial"/>
                <a:sym typeface="Arial"/>
              </a:rPr>
              <a:t>or</a:t>
            </a:r>
            <a:r>
              <a:rPr b="1" i="0" lang="en" sz="1400" u="none" cap="none" strike="noStrike">
                <a:solidFill>
                  <a:srgbClr val="7F0055"/>
                </a:solidFill>
                <a:latin typeface="Consolas"/>
                <a:ea typeface="Consolas"/>
                <a:cs typeface="Consolas"/>
                <a:sym typeface="Consolas"/>
              </a:rPr>
              <a:t> LTLSPEC</a:t>
            </a:r>
            <a:endParaRPr b="0" i="0" sz="1400" u="none" cap="none" strike="noStrike">
              <a:solidFill>
                <a:srgbClr val="000000"/>
              </a:solidFill>
              <a:latin typeface="Arial"/>
              <a:ea typeface="Arial"/>
              <a:cs typeface="Arial"/>
              <a:sym typeface="Arial"/>
            </a:endParaRPr>
          </a:p>
        </p:txBody>
      </p:sp>
      <p:pic>
        <p:nvPicPr>
          <p:cNvPr id="1029" name="Google Shape;1029;p102"/>
          <p:cNvPicPr preferRelativeResize="0"/>
          <p:nvPr/>
        </p:nvPicPr>
        <p:blipFill rotWithShape="1">
          <a:blip r:embed="rId4">
            <a:alphaModFix/>
          </a:blip>
          <a:srcRect b="0" l="0" r="0" t="0"/>
          <a:stretch/>
        </p:blipFill>
        <p:spPr>
          <a:xfrm>
            <a:off x="4325815" y="3430708"/>
            <a:ext cx="3816546" cy="749339"/>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5">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5">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g2f3f2be8ae9_0_22"/>
          <p:cNvSpPr txBox="1"/>
          <p:nvPr>
            <p:ph type="ctrTitle"/>
          </p:nvPr>
        </p:nvSpPr>
        <p:spPr>
          <a:xfrm>
            <a:off x="1037875" y="2066800"/>
            <a:ext cx="7068300" cy="6105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lt2"/>
              </a:buClr>
              <a:buSzPts val="4800"/>
              <a:buNone/>
            </a:pPr>
            <a:r>
              <a:rPr lang="en"/>
              <a:t>Getting ASMETA</a:t>
            </a:r>
            <a:endParaRPr/>
          </a:p>
        </p:txBody>
      </p:sp>
      <p:sp>
        <p:nvSpPr>
          <p:cNvPr id="231" name="Google Shape;231;g2f3f2be8ae9_0_22"/>
          <p:cNvSpPr txBox="1"/>
          <p:nvPr>
            <p:ph idx="1" type="subTitle"/>
          </p:nvPr>
        </p:nvSpPr>
        <p:spPr>
          <a:xfrm>
            <a:off x="1037875" y="2774327"/>
            <a:ext cx="7068300" cy="384000"/>
          </a:xfrm>
          <a:prstGeom prst="rect">
            <a:avLst/>
          </a:prstGeom>
          <a:noFill/>
          <a:ln>
            <a:noFill/>
          </a:ln>
        </p:spPr>
        <p:txBody>
          <a:bodyPr anchorCtr="0" anchor="t" bIns="0" lIns="0" spcFirstLastPara="1" rIns="0" wrap="square" tIns="0">
            <a:noAutofit/>
          </a:bodyPr>
          <a:lstStyle/>
          <a:p>
            <a:pPr indent="-381000" lvl="0" marL="457200" rtl="0" algn="l">
              <a:lnSpc>
                <a:spcPct val="115000"/>
              </a:lnSpc>
              <a:spcBef>
                <a:spcPts val="0"/>
              </a:spcBef>
              <a:spcAft>
                <a:spcPts val="0"/>
              </a:spcAft>
              <a:buClr>
                <a:schemeClr val="accent1"/>
              </a:buClr>
              <a:buSzPts val="2400"/>
              <a:buNone/>
            </a:pPr>
            <a:r>
              <a:t/>
            </a:r>
            <a:endParaRPr/>
          </a:p>
        </p:txBody>
      </p:sp>
    </p:spTree>
  </p:cSld>
  <p:clrMapOvr>
    <a:masterClrMapping/>
  </p:clrMapOvr>
  <p:transition>
    <p:fade/>
  </p:transition>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3" name="Shape 1033"/>
        <p:cNvGrpSpPr/>
        <p:nvPr/>
      </p:nvGrpSpPr>
      <p:grpSpPr>
        <a:xfrm>
          <a:off x="0" y="0"/>
          <a:ext cx="0" cy="0"/>
          <a:chOff x="0" y="0"/>
          <a:chExt cx="0" cy="0"/>
        </a:xfrm>
      </p:grpSpPr>
      <p:sp>
        <p:nvSpPr>
          <p:cNvPr id="1034" name="Google Shape;1034;p103"/>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Temporal operators in Asmeta</a:t>
            </a:r>
            <a:endParaRPr/>
          </a:p>
        </p:txBody>
      </p:sp>
      <p:sp>
        <p:nvSpPr>
          <p:cNvPr id="1035" name="Google Shape;1035;p103"/>
          <p:cNvSpPr txBox="1"/>
          <p:nvPr>
            <p:ph idx="1" type="body"/>
          </p:nvPr>
        </p:nvSpPr>
        <p:spPr>
          <a:xfrm>
            <a:off x="576000" y="792000"/>
            <a:ext cx="3568560" cy="3780000"/>
          </a:xfrm>
          <a:prstGeom prst="rect">
            <a:avLst/>
          </a:prstGeom>
          <a:noFill/>
          <a:ln>
            <a:noFill/>
          </a:ln>
        </p:spPr>
        <p:txBody>
          <a:bodyPr anchorCtr="0" anchor="t" bIns="0" lIns="0" spcFirstLastPara="1" rIns="0" wrap="square" tIns="0">
            <a:noAutofit/>
          </a:bodyPr>
          <a:lstStyle/>
          <a:p>
            <a:pPr indent="-355600" lvl="0" marL="457200" rtl="0" algn="l">
              <a:lnSpc>
                <a:spcPct val="115000"/>
              </a:lnSpc>
              <a:spcBef>
                <a:spcPts val="600"/>
              </a:spcBef>
              <a:spcAft>
                <a:spcPts val="0"/>
              </a:spcAft>
              <a:buSzPts val="2000"/>
              <a:buChar char="●"/>
            </a:pPr>
            <a:r>
              <a:rPr lang="en" sz="1800"/>
              <a:t>CTLLibrary</a:t>
            </a:r>
            <a:endParaRPr sz="1800"/>
          </a:p>
          <a:p>
            <a:pPr indent="-228600" lvl="0" marL="457200" rtl="0" algn="l">
              <a:lnSpc>
                <a:spcPct val="115000"/>
              </a:lnSpc>
              <a:spcBef>
                <a:spcPts val="600"/>
              </a:spcBef>
              <a:spcAft>
                <a:spcPts val="0"/>
              </a:spcAft>
              <a:buSzPts val="2000"/>
              <a:buNone/>
            </a:pPr>
            <a:r>
              <a:t/>
            </a:r>
            <a:endParaRPr sz="1800"/>
          </a:p>
          <a:p>
            <a:pPr indent="0" lvl="0" marL="101600" rtl="0" algn="l">
              <a:lnSpc>
                <a:spcPct val="115000"/>
              </a:lnSpc>
              <a:spcBef>
                <a:spcPts val="600"/>
              </a:spcBef>
              <a:spcAft>
                <a:spcPts val="0"/>
              </a:spcAft>
              <a:buSzPts val="2000"/>
              <a:buNone/>
            </a:pPr>
            <a:r>
              <a:t/>
            </a:r>
            <a:endParaRPr sz="1600"/>
          </a:p>
        </p:txBody>
      </p:sp>
      <p:sp>
        <p:nvSpPr>
          <p:cNvPr id="1036" name="Google Shape;1036;p103"/>
          <p:cNvSpPr txBox="1"/>
          <p:nvPr>
            <p:ph idx="11" type="ftr"/>
          </p:nvPr>
        </p:nvSpPr>
        <p:spPr>
          <a:xfrm>
            <a:off x="0" y="5414963"/>
            <a:ext cx="2606675" cy="396875"/>
          </a:xfrm>
          <a:prstGeom prst="rect">
            <a:avLst/>
          </a:prstGeom>
          <a:noFill/>
          <a:ln>
            <a:noFill/>
          </a:ln>
        </p:spPr>
        <p:txBody>
          <a:bodyPr anchorCtr="0" anchor="t" bIns="40475" lIns="80975" spcFirstLastPara="1" rIns="80975" wrap="square" tIns="40475">
            <a:noAutofit/>
          </a:bodyPr>
          <a:lstStyle/>
          <a:p>
            <a:pPr indent="0" lvl="0" marL="0" marR="0" rtl="0" algn="ctr">
              <a:lnSpc>
                <a:spcPct val="100000"/>
              </a:lnSpc>
              <a:spcBef>
                <a:spcPts val="0"/>
              </a:spcBef>
              <a:spcAft>
                <a:spcPts val="0"/>
              </a:spcAft>
              <a:buNone/>
            </a:pPr>
            <a:r>
              <a:rPr b="0" i="0" lang="en" sz="900" u="none" cap="none" strike="noStrike">
                <a:solidFill>
                  <a:schemeClr val="dk1"/>
                </a:solidFill>
                <a:latin typeface="Verdana"/>
                <a:ea typeface="Verdana"/>
                <a:cs typeface="Verdana"/>
                <a:sym typeface="Verdana"/>
              </a:rPr>
              <a:t>Gargantini &amp; Riccobene - ASMETA - GSSI July 2022</a:t>
            </a:r>
            <a:endParaRPr/>
          </a:p>
        </p:txBody>
      </p:sp>
      <p:sp>
        <p:nvSpPr>
          <p:cNvPr id="1037" name="Google Shape;1037;p103"/>
          <p:cNvSpPr txBox="1"/>
          <p:nvPr/>
        </p:nvSpPr>
        <p:spPr>
          <a:xfrm>
            <a:off x="2158850" y="682139"/>
            <a:ext cx="6903991" cy="398570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1100" u="none" cap="none" strike="noStrike">
                <a:solidFill>
                  <a:srgbClr val="7F0055"/>
                </a:solidFill>
                <a:latin typeface="Consolas"/>
                <a:ea typeface="Consolas"/>
                <a:cs typeface="Consolas"/>
                <a:sym typeface="Consolas"/>
              </a:rPr>
              <a:t>module</a:t>
            </a:r>
            <a:r>
              <a:rPr b="0" i="0" lang="en" sz="1100" u="none" cap="none" strike="noStrike">
                <a:solidFill>
                  <a:srgbClr val="000000"/>
                </a:solidFill>
                <a:latin typeface="Consolas"/>
                <a:ea typeface="Consolas"/>
                <a:cs typeface="Consolas"/>
                <a:sym typeface="Consolas"/>
              </a:rPr>
              <a:t> CTLLibrary</a:t>
            </a:r>
            <a:endParaRPr b="0" i="0" sz="11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None/>
            </a:pPr>
            <a:r>
              <a:rPr b="1" i="0" lang="en" sz="1100" u="none" cap="none" strike="noStrike">
                <a:solidFill>
                  <a:srgbClr val="7F0055"/>
                </a:solidFill>
                <a:latin typeface="Consolas"/>
                <a:ea typeface="Consolas"/>
                <a:cs typeface="Consolas"/>
                <a:sym typeface="Consolas"/>
              </a:rPr>
              <a:t>import</a:t>
            </a:r>
            <a:r>
              <a:rPr b="0" i="0" lang="en" sz="1100" u="none" cap="none" strike="noStrike">
                <a:solidFill>
                  <a:srgbClr val="000000"/>
                </a:solidFill>
                <a:latin typeface="Consolas"/>
                <a:ea typeface="Consolas"/>
                <a:cs typeface="Consolas"/>
                <a:sym typeface="Consolas"/>
              </a:rPr>
              <a:t> StandardLibrary</a:t>
            </a:r>
            <a:endParaRPr b="0" i="0" sz="11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None/>
            </a:pPr>
            <a:r>
              <a:rPr b="1" i="0" lang="en" sz="1100" u="none" cap="none" strike="noStrike">
                <a:solidFill>
                  <a:srgbClr val="7F0055"/>
                </a:solidFill>
                <a:latin typeface="Consolas"/>
                <a:ea typeface="Consolas"/>
                <a:cs typeface="Consolas"/>
                <a:sym typeface="Consolas"/>
              </a:rPr>
              <a:t>export</a:t>
            </a:r>
            <a:r>
              <a:rPr b="0" i="0" lang="en" sz="1100" u="none" cap="none" strike="noStrike">
                <a:solidFill>
                  <a:srgbClr val="000000"/>
                </a:solidFill>
                <a:latin typeface="Consolas"/>
                <a:ea typeface="Consolas"/>
                <a:cs typeface="Consolas"/>
                <a:sym typeface="Consolas"/>
              </a:rPr>
              <a:t> *</a:t>
            </a:r>
            <a:endParaRPr/>
          </a:p>
          <a:p>
            <a:pPr indent="0" lvl="0" marL="0" marR="0" rtl="0" algn="l">
              <a:lnSpc>
                <a:spcPct val="100000"/>
              </a:lnSpc>
              <a:spcBef>
                <a:spcPts val="0"/>
              </a:spcBef>
              <a:spcAft>
                <a:spcPts val="0"/>
              </a:spcAft>
              <a:buNone/>
            </a:pPr>
            <a:r>
              <a:rPr b="1" i="0" lang="en" sz="1100" u="none" cap="none" strike="noStrike">
                <a:solidFill>
                  <a:srgbClr val="7F0055"/>
                </a:solidFill>
                <a:latin typeface="Consolas"/>
                <a:ea typeface="Consolas"/>
                <a:cs typeface="Consolas"/>
                <a:sym typeface="Consolas"/>
              </a:rPr>
              <a:t>signature</a:t>
            </a:r>
            <a:r>
              <a:rPr b="0" i="0" lang="en" sz="1100" u="none" cap="none" strike="noStrike">
                <a:solidFill>
                  <a:srgbClr val="000000"/>
                </a:solidFill>
                <a:latin typeface="Consolas"/>
                <a:ea typeface="Consolas"/>
                <a:cs typeface="Consolas"/>
                <a:sym typeface="Consolas"/>
              </a:rPr>
              <a:t>:</a:t>
            </a:r>
            <a:endParaRPr/>
          </a:p>
          <a:p>
            <a:pPr indent="0" lvl="0" marL="0" marR="0" rtl="0" algn="l">
              <a:lnSpc>
                <a:spcPct val="100000"/>
              </a:lnSpc>
              <a:spcBef>
                <a:spcPts val="0"/>
              </a:spcBef>
              <a:spcAft>
                <a:spcPts val="0"/>
              </a:spcAft>
              <a:buNone/>
            </a:pPr>
            <a:r>
              <a:rPr b="0" i="0" lang="en" sz="1100" u="none" cap="none" strike="noStrike">
                <a:solidFill>
                  <a:srgbClr val="3F7F5F"/>
                </a:solidFill>
                <a:latin typeface="Consolas"/>
                <a:ea typeface="Consolas"/>
                <a:cs typeface="Consolas"/>
                <a:sym typeface="Consolas"/>
              </a:rPr>
              <a:t>/*-----------CTL formulas------------*/</a:t>
            </a:r>
            <a:endParaRPr b="0" i="0" sz="11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None/>
            </a:pPr>
            <a:r>
              <a:rPr b="1" i="0" lang="en" sz="1100" u="none" cap="none" strike="noStrike">
                <a:solidFill>
                  <a:srgbClr val="7F0055"/>
                </a:solidFill>
                <a:latin typeface="Consolas"/>
                <a:ea typeface="Consolas"/>
                <a:cs typeface="Consolas"/>
                <a:sym typeface="Consolas"/>
              </a:rPr>
              <a:t>static</a:t>
            </a:r>
            <a:r>
              <a:rPr b="0" i="0" lang="en" sz="1100" u="none" cap="none" strike="noStrike">
                <a:solidFill>
                  <a:srgbClr val="000000"/>
                </a:solidFill>
                <a:latin typeface="Consolas"/>
                <a:ea typeface="Consolas"/>
                <a:cs typeface="Consolas"/>
                <a:sym typeface="Consolas"/>
              </a:rPr>
              <a:t> eg: </a:t>
            </a:r>
            <a:r>
              <a:rPr b="1" i="0" lang="en" sz="1100" u="none" cap="none" strike="noStrike">
                <a:solidFill>
                  <a:srgbClr val="7F0055"/>
                </a:solidFill>
                <a:latin typeface="Consolas"/>
                <a:ea typeface="Consolas"/>
                <a:cs typeface="Consolas"/>
                <a:sym typeface="Consolas"/>
              </a:rPr>
              <a:t>Boolean</a:t>
            </a:r>
            <a:r>
              <a:rPr b="0" i="0" lang="en" sz="1100" u="none" cap="none" strike="noStrike">
                <a:solidFill>
                  <a:srgbClr val="000000"/>
                </a:solidFill>
                <a:latin typeface="Consolas"/>
                <a:ea typeface="Consolas"/>
                <a:cs typeface="Consolas"/>
                <a:sym typeface="Consolas"/>
              </a:rPr>
              <a:t> -&gt; </a:t>
            </a:r>
            <a:r>
              <a:rPr b="1" i="0" lang="en" sz="1100" u="none" cap="none" strike="noStrike">
                <a:solidFill>
                  <a:srgbClr val="7F0055"/>
                </a:solidFill>
                <a:latin typeface="Consolas"/>
                <a:ea typeface="Consolas"/>
                <a:cs typeface="Consolas"/>
                <a:sym typeface="Consolas"/>
              </a:rPr>
              <a:t>Boolean</a:t>
            </a:r>
            <a:r>
              <a:rPr b="0" i="0" lang="en" sz="1100" u="none" cap="none" strike="noStrike">
                <a:solidFill>
                  <a:srgbClr val="000000"/>
                </a:solidFill>
                <a:latin typeface="Consolas"/>
                <a:ea typeface="Consolas"/>
                <a:cs typeface="Consolas"/>
                <a:sym typeface="Consolas"/>
              </a:rPr>
              <a:t> </a:t>
            </a:r>
            <a:r>
              <a:rPr b="0" i="0" lang="en" sz="1100" u="none" cap="none" strike="noStrike">
                <a:solidFill>
                  <a:srgbClr val="3F7F5F"/>
                </a:solidFill>
                <a:latin typeface="Consolas"/>
                <a:ea typeface="Consolas"/>
                <a:cs typeface="Consolas"/>
                <a:sym typeface="Consolas"/>
              </a:rPr>
              <a:t>//exists globally</a:t>
            </a:r>
            <a:endParaRPr b="0" i="0" sz="11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None/>
            </a:pPr>
            <a:r>
              <a:rPr b="1" i="0" lang="en" sz="1100" u="none" cap="none" strike="noStrike">
                <a:solidFill>
                  <a:srgbClr val="7F0055"/>
                </a:solidFill>
                <a:latin typeface="Consolas"/>
                <a:ea typeface="Consolas"/>
                <a:cs typeface="Consolas"/>
                <a:sym typeface="Consolas"/>
              </a:rPr>
              <a:t>static</a:t>
            </a:r>
            <a:r>
              <a:rPr b="0" i="0" lang="en" sz="1100" u="none" cap="none" strike="noStrike">
                <a:solidFill>
                  <a:srgbClr val="000000"/>
                </a:solidFill>
                <a:latin typeface="Consolas"/>
                <a:ea typeface="Consolas"/>
                <a:cs typeface="Consolas"/>
                <a:sym typeface="Consolas"/>
              </a:rPr>
              <a:t> ex: </a:t>
            </a:r>
            <a:r>
              <a:rPr b="1" i="0" lang="en" sz="1100" u="none" cap="none" strike="noStrike">
                <a:solidFill>
                  <a:srgbClr val="7F0055"/>
                </a:solidFill>
                <a:latin typeface="Consolas"/>
                <a:ea typeface="Consolas"/>
                <a:cs typeface="Consolas"/>
                <a:sym typeface="Consolas"/>
              </a:rPr>
              <a:t>Boolean</a:t>
            </a:r>
            <a:r>
              <a:rPr b="0" i="0" lang="en" sz="1100" u="none" cap="none" strike="noStrike">
                <a:solidFill>
                  <a:srgbClr val="000000"/>
                </a:solidFill>
                <a:latin typeface="Consolas"/>
                <a:ea typeface="Consolas"/>
                <a:cs typeface="Consolas"/>
                <a:sym typeface="Consolas"/>
              </a:rPr>
              <a:t> -&gt; </a:t>
            </a:r>
            <a:r>
              <a:rPr b="1" i="0" lang="en" sz="1100" u="none" cap="none" strike="noStrike">
                <a:solidFill>
                  <a:srgbClr val="7F0055"/>
                </a:solidFill>
                <a:latin typeface="Consolas"/>
                <a:ea typeface="Consolas"/>
                <a:cs typeface="Consolas"/>
                <a:sym typeface="Consolas"/>
              </a:rPr>
              <a:t>Boolean</a:t>
            </a:r>
            <a:r>
              <a:rPr b="0" i="0" lang="en" sz="1100" u="none" cap="none" strike="noStrike">
                <a:solidFill>
                  <a:srgbClr val="000000"/>
                </a:solidFill>
                <a:latin typeface="Consolas"/>
                <a:ea typeface="Consolas"/>
                <a:cs typeface="Consolas"/>
                <a:sym typeface="Consolas"/>
              </a:rPr>
              <a:t> </a:t>
            </a:r>
            <a:r>
              <a:rPr b="0" i="0" lang="en" sz="1100" u="none" cap="none" strike="noStrike">
                <a:solidFill>
                  <a:srgbClr val="3F7F5F"/>
                </a:solidFill>
                <a:latin typeface="Consolas"/>
                <a:ea typeface="Consolas"/>
                <a:cs typeface="Consolas"/>
                <a:sym typeface="Consolas"/>
              </a:rPr>
              <a:t>//exists next state</a:t>
            </a:r>
            <a:endParaRPr b="0" i="0" sz="11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None/>
            </a:pPr>
            <a:r>
              <a:rPr b="1" i="0" lang="en" sz="1100" u="none" cap="none" strike="noStrike">
                <a:solidFill>
                  <a:srgbClr val="7F0055"/>
                </a:solidFill>
                <a:latin typeface="Consolas"/>
                <a:ea typeface="Consolas"/>
                <a:cs typeface="Consolas"/>
                <a:sym typeface="Consolas"/>
              </a:rPr>
              <a:t>static</a:t>
            </a:r>
            <a:r>
              <a:rPr b="0" i="0" lang="en" sz="1100" u="none" cap="none" strike="noStrike">
                <a:solidFill>
                  <a:srgbClr val="000000"/>
                </a:solidFill>
                <a:latin typeface="Consolas"/>
                <a:ea typeface="Consolas"/>
                <a:cs typeface="Consolas"/>
                <a:sym typeface="Consolas"/>
              </a:rPr>
              <a:t> ef: </a:t>
            </a:r>
            <a:r>
              <a:rPr b="1" i="0" lang="en" sz="1100" u="none" cap="none" strike="noStrike">
                <a:solidFill>
                  <a:srgbClr val="7F0055"/>
                </a:solidFill>
                <a:latin typeface="Consolas"/>
                <a:ea typeface="Consolas"/>
                <a:cs typeface="Consolas"/>
                <a:sym typeface="Consolas"/>
              </a:rPr>
              <a:t>Boolean</a:t>
            </a:r>
            <a:r>
              <a:rPr b="0" i="0" lang="en" sz="1100" u="none" cap="none" strike="noStrike">
                <a:solidFill>
                  <a:srgbClr val="000000"/>
                </a:solidFill>
                <a:latin typeface="Consolas"/>
                <a:ea typeface="Consolas"/>
                <a:cs typeface="Consolas"/>
                <a:sym typeface="Consolas"/>
              </a:rPr>
              <a:t> -&gt; </a:t>
            </a:r>
            <a:r>
              <a:rPr b="1" i="0" lang="en" sz="1100" u="none" cap="none" strike="noStrike">
                <a:solidFill>
                  <a:srgbClr val="7F0055"/>
                </a:solidFill>
                <a:latin typeface="Consolas"/>
                <a:ea typeface="Consolas"/>
                <a:cs typeface="Consolas"/>
                <a:sym typeface="Consolas"/>
              </a:rPr>
              <a:t>Boolean</a:t>
            </a:r>
            <a:r>
              <a:rPr b="0" i="0" lang="en" sz="1100" u="none" cap="none" strike="noStrike">
                <a:solidFill>
                  <a:srgbClr val="000000"/>
                </a:solidFill>
                <a:latin typeface="Consolas"/>
                <a:ea typeface="Consolas"/>
                <a:cs typeface="Consolas"/>
                <a:sym typeface="Consolas"/>
              </a:rPr>
              <a:t> </a:t>
            </a:r>
            <a:r>
              <a:rPr b="0" i="0" lang="en" sz="1100" u="none" cap="none" strike="noStrike">
                <a:solidFill>
                  <a:srgbClr val="3F7F5F"/>
                </a:solidFill>
                <a:latin typeface="Consolas"/>
                <a:ea typeface="Consolas"/>
                <a:cs typeface="Consolas"/>
                <a:sym typeface="Consolas"/>
              </a:rPr>
              <a:t>//exists finally</a:t>
            </a:r>
            <a:endParaRPr b="0" i="0" sz="11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None/>
            </a:pPr>
            <a:r>
              <a:rPr b="1" i="0" lang="en" sz="1100" u="none" cap="none" strike="noStrike">
                <a:solidFill>
                  <a:srgbClr val="7F0055"/>
                </a:solidFill>
                <a:latin typeface="Consolas"/>
                <a:ea typeface="Consolas"/>
                <a:cs typeface="Consolas"/>
                <a:sym typeface="Consolas"/>
              </a:rPr>
              <a:t>static</a:t>
            </a:r>
            <a:r>
              <a:rPr b="0" i="0" lang="en" sz="1100" u="none" cap="none" strike="noStrike">
                <a:solidFill>
                  <a:srgbClr val="000000"/>
                </a:solidFill>
                <a:latin typeface="Consolas"/>
                <a:ea typeface="Consolas"/>
                <a:cs typeface="Consolas"/>
                <a:sym typeface="Consolas"/>
              </a:rPr>
              <a:t> ag: </a:t>
            </a:r>
            <a:r>
              <a:rPr b="1" i="0" lang="en" sz="1100" u="none" cap="none" strike="noStrike">
                <a:solidFill>
                  <a:srgbClr val="7F0055"/>
                </a:solidFill>
                <a:latin typeface="Consolas"/>
                <a:ea typeface="Consolas"/>
                <a:cs typeface="Consolas"/>
                <a:sym typeface="Consolas"/>
              </a:rPr>
              <a:t>Boolean</a:t>
            </a:r>
            <a:r>
              <a:rPr b="0" i="0" lang="en" sz="1100" u="none" cap="none" strike="noStrike">
                <a:solidFill>
                  <a:srgbClr val="000000"/>
                </a:solidFill>
                <a:latin typeface="Consolas"/>
                <a:ea typeface="Consolas"/>
                <a:cs typeface="Consolas"/>
                <a:sym typeface="Consolas"/>
              </a:rPr>
              <a:t> -&gt; </a:t>
            </a:r>
            <a:r>
              <a:rPr b="1" i="0" lang="en" sz="1100" u="none" cap="none" strike="noStrike">
                <a:solidFill>
                  <a:srgbClr val="7F0055"/>
                </a:solidFill>
                <a:latin typeface="Consolas"/>
                <a:ea typeface="Consolas"/>
                <a:cs typeface="Consolas"/>
                <a:sym typeface="Consolas"/>
              </a:rPr>
              <a:t>Boolean</a:t>
            </a:r>
            <a:r>
              <a:rPr b="0" i="0" lang="en" sz="1100" u="none" cap="none" strike="noStrike">
                <a:solidFill>
                  <a:srgbClr val="000000"/>
                </a:solidFill>
                <a:latin typeface="Consolas"/>
                <a:ea typeface="Consolas"/>
                <a:cs typeface="Consolas"/>
                <a:sym typeface="Consolas"/>
              </a:rPr>
              <a:t> </a:t>
            </a:r>
            <a:r>
              <a:rPr b="0" i="0" lang="en" sz="1100" u="none" cap="none" strike="noStrike">
                <a:solidFill>
                  <a:srgbClr val="3F7F5F"/>
                </a:solidFill>
                <a:latin typeface="Consolas"/>
                <a:ea typeface="Consolas"/>
                <a:cs typeface="Consolas"/>
                <a:sym typeface="Consolas"/>
              </a:rPr>
              <a:t>//</a:t>
            </a:r>
            <a:r>
              <a:rPr b="0" i="0" lang="en" sz="1100" u="sng" cap="none" strike="noStrike">
                <a:solidFill>
                  <a:srgbClr val="3F7F5F"/>
                </a:solidFill>
                <a:latin typeface="Consolas"/>
                <a:ea typeface="Consolas"/>
                <a:cs typeface="Consolas"/>
                <a:sym typeface="Consolas"/>
              </a:rPr>
              <a:t>forall</a:t>
            </a:r>
            <a:r>
              <a:rPr b="0" i="0" lang="en" sz="1100" u="none" cap="none" strike="noStrike">
                <a:solidFill>
                  <a:srgbClr val="3F7F5F"/>
                </a:solidFill>
                <a:latin typeface="Consolas"/>
                <a:ea typeface="Consolas"/>
                <a:cs typeface="Consolas"/>
                <a:sym typeface="Consolas"/>
              </a:rPr>
              <a:t> globally</a:t>
            </a:r>
            <a:endParaRPr b="0" i="0" sz="11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None/>
            </a:pPr>
            <a:r>
              <a:rPr b="1" i="0" lang="en" sz="1100" u="none" cap="none" strike="noStrike">
                <a:solidFill>
                  <a:srgbClr val="7F0055"/>
                </a:solidFill>
                <a:latin typeface="Consolas"/>
                <a:ea typeface="Consolas"/>
                <a:cs typeface="Consolas"/>
                <a:sym typeface="Consolas"/>
              </a:rPr>
              <a:t>static</a:t>
            </a:r>
            <a:r>
              <a:rPr b="0" i="0" lang="en" sz="1100" u="none" cap="none" strike="noStrike">
                <a:solidFill>
                  <a:srgbClr val="000000"/>
                </a:solidFill>
                <a:latin typeface="Consolas"/>
                <a:ea typeface="Consolas"/>
                <a:cs typeface="Consolas"/>
                <a:sym typeface="Consolas"/>
              </a:rPr>
              <a:t> ax: </a:t>
            </a:r>
            <a:r>
              <a:rPr b="1" i="0" lang="en" sz="1100" u="none" cap="none" strike="noStrike">
                <a:solidFill>
                  <a:srgbClr val="7F0055"/>
                </a:solidFill>
                <a:latin typeface="Consolas"/>
                <a:ea typeface="Consolas"/>
                <a:cs typeface="Consolas"/>
                <a:sym typeface="Consolas"/>
              </a:rPr>
              <a:t>Boolean</a:t>
            </a:r>
            <a:r>
              <a:rPr b="0" i="0" lang="en" sz="1100" u="none" cap="none" strike="noStrike">
                <a:solidFill>
                  <a:srgbClr val="000000"/>
                </a:solidFill>
                <a:latin typeface="Consolas"/>
                <a:ea typeface="Consolas"/>
                <a:cs typeface="Consolas"/>
                <a:sym typeface="Consolas"/>
              </a:rPr>
              <a:t> -&gt; </a:t>
            </a:r>
            <a:r>
              <a:rPr b="1" i="0" lang="en" sz="1100" u="none" cap="none" strike="noStrike">
                <a:solidFill>
                  <a:srgbClr val="7F0055"/>
                </a:solidFill>
                <a:latin typeface="Consolas"/>
                <a:ea typeface="Consolas"/>
                <a:cs typeface="Consolas"/>
                <a:sym typeface="Consolas"/>
              </a:rPr>
              <a:t>Boolean</a:t>
            </a:r>
            <a:r>
              <a:rPr b="0" i="0" lang="en" sz="1100" u="none" cap="none" strike="noStrike">
                <a:solidFill>
                  <a:srgbClr val="000000"/>
                </a:solidFill>
                <a:latin typeface="Consolas"/>
                <a:ea typeface="Consolas"/>
                <a:cs typeface="Consolas"/>
                <a:sym typeface="Consolas"/>
              </a:rPr>
              <a:t> </a:t>
            </a:r>
            <a:r>
              <a:rPr b="0" i="0" lang="en" sz="1100" u="none" cap="none" strike="noStrike">
                <a:solidFill>
                  <a:srgbClr val="3F7F5F"/>
                </a:solidFill>
                <a:latin typeface="Consolas"/>
                <a:ea typeface="Consolas"/>
                <a:cs typeface="Consolas"/>
                <a:sym typeface="Consolas"/>
              </a:rPr>
              <a:t>//</a:t>
            </a:r>
            <a:r>
              <a:rPr b="0" i="0" lang="en" sz="1100" u="sng" cap="none" strike="noStrike">
                <a:solidFill>
                  <a:srgbClr val="3F7F5F"/>
                </a:solidFill>
                <a:latin typeface="Consolas"/>
                <a:ea typeface="Consolas"/>
                <a:cs typeface="Consolas"/>
                <a:sym typeface="Consolas"/>
              </a:rPr>
              <a:t>forall</a:t>
            </a:r>
            <a:r>
              <a:rPr b="0" i="0" lang="en" sz="1100" u="none" cap="none" strike="noStrike">
                <a:solidFill>
                  <a:srgbClr val="3F7F5F"/>
                </a:solidFill>
                <a:latin typeface="Consolas"/>
                <a:ea typeface="Consolas"/>
                <a:cs typeface="Consolas"/>
                <a:sym typeface="Consolas"/>
              </a:rPr>
              <a:t> next state</a:t>
            </a:r>
            <a:endParaRPr b="0" i="0" sz="11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None/>
            </a:pPr>
            <a:r>
              <a:rPr b="1" i="0" lang="en" sz="1100" u="none" cap="none" strike="noStrike">
                <a:solidFill>
                  <a:srgbClr val="7F0055"/>
                </a:solidFill>
                <a:latin typeface="Consolas"/>
                <a:ea typeface="Consolas"/>
                <a:cs typeface="Consolas"/>
                <a:sym typeface="Consolas"/>
              </a:rPr>
              <a:t>static</a:t>
            </a:r>
            <a:r>
              <a:rPr b="0" i="0" lang="en" sz="1100" u="none" cap="none" strike="noStrike">
                <a:solidFill>
                  <a:srgbClr val="000000"/>
                </a:solidFill>
                <a:latin typeface="Consolas"/>
                <a:ea typeface="Consolas"/>
                <a:cs typeface="Consolas"/>
                <a:sym typeface="Consolas"/>
              </a:rPr>
              <a:t> af: </a:t>
            </a:r>
            <a:r>
              <a:rPr b="1" i="0" lang="en" sz="1100" u="none" cap="none" strike="noStrike">
                <a:solidFill>
                  <a:srgbClr val="7F0055"/>
                </a:solidFill>
                <a:latin typeface="Consolas"/>
                <a:ea typeface="Consolas"/>
                <a:cs typeface="Consolas"/>
                <a:sym typeface="Consolas"/>
              </a:rPr>
              <a:t>Boolean</a:t>
            </a:r>
            <a:r>
              <a:rPr b="0" i="0" lang="en" sz="1100" u="none" cap="none" strike="noStrike">
                <a:solidFill>
                  <a:srgbClr val="000000"/>
                </a:solidFill>
                <a:latin typeface="Consolas"/>
                <a:ea typeface="Consolas"/>
                <a:cs typeface="Consolas"/>
                <a:sym typeface="Consolas"/>
              </a:rPr>
              <a:t> -&gt; </a:t>
            </a:r>
            <a:r>
              <a:rPr b="1" i="0" lang="en" sz="1100" u="none" cap="none" strike="noStrike">
                <a:solidFill>
                  <a:srgbClr val="7F0055"/>
                </a:solidFill>
                <a:latin typeface="Consolas"/>
                <a:ea typeface="Consolas"/>
                <a:cs typeface="Consolas"/>
                <a:sym typeface="Consolas"/>
              </a:rPr>
              <a:t>Boolean</a:t>
            </a:r>
            <a:r>
              <a:rPr b="0" i="0" lang="en" sz="1100" u="none" cap="none" strike="noStrike">
                <a:solidFill>
                  <a:srgbClr val="000000"/>
                </a:solidFill>
                <a:latin typeface="Consolas"/>
                <a:ea typeface="Consolas"/>
                <a:cs typeface="Consolas"/>
                <a:sym typeface="Consolas"/>
              </a:rPr>
              <a:t> </a:t>
            </a:r>
            <a:r>
              <a:rPr b="0" i="0" lang="en" sz="1100" u="none" cap="none" strike="noStrike">
                <a:solidFill>
                  <a:srgbClr val="3F7F5F"/>
                </a:solidFill>
                <a:latin typeface="Consolas"/>
                <a:ea typeface="Consolas"/>
                <a:cs typeface="Consolas"/>
                <a:sym typeface="Consolas"/>
              </a:rPr>
              <a:t>//</a:t>
            </a:r>
            <a:r>
              <a:rPr b="0" i="0" lang="en" sz="1100" u="sng" cap="none" strike="noStrike">
                <a:solidFill>
                  <a:srgbClr val="3F7F5F"/>
                </a:solidFill>
                <a:latin typeface="Consolas"/>
                <a:ea typeface="Consolas"/>
                <a:cs typeface="Consolas"/>
                <a:sym typeface="Consolas"/>
              </a:rPr>
              <a:t>forall</a:t>
            </a:r>
            <a:r>
              <a:rPr b="0" i="0" lang="en" sz="1100" u="none" cap="none" strike="noStrike">
                <a:solidFill>
                  <a:srgbClr val="3F7F5F"/>
                </a:solidFill>
                <a:latin typeface="Consolas"/>
                <a:ea typeface="Consolas"/>
                <a:cs typeface="Consolas"/>
                <a:sym typeface="Consolas"/>
              </a:rPr>
              <a:t> finally</a:t>
            </a:r>
            <a:endParaRPr b="0" i="0" sz="11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None/>
            </a:pPr>
            <a:r>
              <a:rPr b="1" i="0" lang="en" sz="1100" u="none" cap="none" strike="noStrike">
                <a:solidFill>
                  <a:srgbClr val="7F0055"/>
                </a:solidFill>
                <a:latin typeface="Consolas"/>
                <a:ea typeface="Consolas"/>
                <a:cs typeface="Consolas"/>
                <a:sym typeface="Consolas"/>
              </a:rPr>
              <a:t>static</a:t>
            </a:r>
            <a:r>
              <a:rPr b="0" i="0" lang="en" sz="1100" u="none" cap="none" strike="noStrike">
                <a:solidFill>
                  <a:srgbClr val="000000"/>
                </a:solidFill>
                <a:latin typeface="Consolas"/>
                <a:ea typeface="Consolas"/>
                <a:cs typeface="Consolas"/>
                <a:sym typeface="Consolas"/>
              </a:rPr>
              <a:t> eu: </a:t>
            </a:r>
            <a:r>
              <a:rPr b="1" i="0" lang="en" sz="1100" u="none" cap="none" strike="noStrike">
                <a:solidFill>
                  <a:srgbClr val="7F0055"/>
                </a:solidFill>
                <a:latin typeface="Consolas"/>
                <a:ea typeface="Consolas"/>
                <a:cs typeface="Consolas"/>
                <a:sym typeface="Consolas"/>
              </a:rPr>
              <a:t>Prod</a:t>
            </a:r>
            <a:r>
              <a:rPr b="0" i="0" lang="en" sz="1100" u="none" cap="none" strike="noStrike">
                <a:solidFill>
                  <a:srgbClr val="000000"/>
                </a:solidFill>
                <a:latin typeface="Consolas"/>
                <a:ea typeface="Consolas"/>
                <a:cs typeface="Consolas"/>
                <a:sym typeface="Consolas"/>
              </a:rPr>
              <a:t>(</a:t>
            </a:r>
            <a:r>
              <a:rPr b="1" i="0" lang="en" sz="1100" u="none" cap="none" strike="noStrike">
                <a:solidFill>
                  <a:srgbClr val="7F0055"/>
                </a:solidFill>
                <a:latin typeface="Consolas"/>
                <a:ea typeface="Consolas"/>
                <a:cs typeface="Consolas"/>
                <a:sym typeface="Consolas"/>
              </a:rPr>
              <a:t>Boolean</a:t>
            </a:r>
            <a:r>
              <a:rPr b="0" i="0" lang="en" sz="1100" u="none" cap="none" strike="noStrike">
                <a:solidFill>
                  <a:srgbClr val="000000"/>
                </a:solidFill>
                <a:latin typeface="Consolas"/>
                <a:ea typeface="Consolas"/>
                <a:cs typeface="Consolas"/>
                <a:sym typeface="Consolas"/>
              </a:rPr>
              <a:t>, </a:t>
            </a:r>
            <a:r>
              <a:rPr b="1" i="0" lang="en" sz="1100" u="none" cap="none" strike="noStrike">
                <a:solidFill>
                  <a:srgbClr val="7F0055"/>
                </a:solidFill>
                <a:latin typeface="Consolas"/>
                <a:ea typeface="Consolas"/>
                <a:cs typeface="Consolas"/>
                <a:sym typeface="Consolas"/>
              </a:rPr>
              <a:t>Boolean</a:t>
            </a:r>
            <a:r>
              <a:rPr b="0" i="0" lang="en" sz="1100" u="none" cap="none" strike="noStrike">
                <a:solidFill>
                  <a:srgbClr val="000000"/>
                </a:solidFill>
                <a:latin typeface="Consolas"/>
                <a:ea typeface="Consolas"/>
                <a:cs typeface="Consolas"/>
                <a:sym typeface="Consolas"/>
              </a:rPr>
              <a:t>) -&gt; </a:t>
            </a:r>
            <a:r>
              <a:rPr b="1" i="0" lang="en" sz="1100" u="none" cap="none" strike="noStrike">
                <a:solidFill>
                  <a:srgbClr val="7F0055"/>
                </a:solidFill>
                <a:latin typeface="Consolas"/>
                <a:ea typeface="Consolas"/>
                <a:cs typeface="Consolas"/>
                <a:sym typeface="Consolas"/>
              </a:rPr>
              <a:t>Boolean</a:t>
            </a:r>
            <a:r>
              <a:rPr b="0" i="0" lang="en" sz="1100" u="none" cap="none" strike="noStrike">
                <a:solidFill>
                  <a:srgbClr val="000000"/>
                </a:solidFill>
                <a:latin typeface="Consolas"/>
                <a:ea typeface="Consolas"/>
                <a:cs typeface="Consolas"/>
                <a:sym typeface="Consolas"/>
              </a:rPr>
              <a:t> </a:t>
            </a:r>
            <a:r>
              <a:rPr b="0" i="0" lang="en" sz="1100" u="none" cap="none" strike="noStrike">
                <a:solidFill>
                  <a:srgbClr val="3F7F5F"/>
                </a:solidFill>
                <a:latin typeface="Consolas"/>
                <a:ea typeface="Consolas"/>
                <a:cs typeface="Consolas"/>
                <a:sym typeface="Consolas"/>
              </a:rPr>
              <a:t>//exists until</a:t>
            </a:r>
            <a:endParaRPr b="0" i="0" sz="11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None/>
            </a:pPr>
            <a:r>
              <a:rPr b="1" i="0" lang="en" sz="1100" u="none" cap="none" strike="noStrike">
                <a:solidFill>
                  <a:srgbClr val="7F0055"/>
                </a:solidFill>
                <a:latin typeface="Consolas"/>
                <a:ea typeface="Consolas"/>
                <a:cs typeface="Consolas"/>
                <a:sym typeface="Consolas"/>
              </a:rPr>
              <a:t>static</a:t>
            </a:r>
            <a:r>
              <a:rPr b="0" i="0" lang="en" sz="1100" u="none" cap="none" strike="noStrike">
                <a:solidFill>
                  <a:srgbClr val="000000"/>
                </a:solidFill>
                <a:latin typeface="Consolas"/>
                <a:ea typeface="Consolas"/>
                <a:cs typeface="Consolas"/>
                <a:sym typeface="Consolas"/>
              </a:rPr>
              <a:t> au: </a:t>
            </a:r>
            <a:r>
              <a:rPr b="1" i="0" lang="en" sz="1100" u="none" cap="none" strike="noStrike">
                <a:solidFill>
                  <a:srgbClr val="7F0055"/>
                </a:solidFill>
                <a:latin typeface="Consolas"/>
                <a:ea typeface="Consolas"/>
                <a:cs typeface="Consolas"/>
                <a:sym typeface="Consolas"/>
              </a:rPr>
              <a:t>Prod</a:t>
            </a:r>
            <a:r>
              <a:rPr b="0" i="0" lang="en" sz="1100" u="none" cap="none" strike="noStrike">
                <a:solidFill>
                  <a:srgbClr val="000000"/>
                </a:solidFill>
                <a:latin typeface="Consolas"/>
                <a:ea typeface="Consolas"/>
                <a:cs typeface="Consolas"/>
                <a:sym typeface="Consolas"/>
              </a:rPr>
              <a:t>(</a:t>
            </a:r>
            <a:r>
              <a:rPr b="1" i="0" lang="en" sz="1100" u="none" cap="none" strike="noStrike">
                <a:solidFill>
                  <a:srgbClr val="7F0055"/>
                </a:solidFill>
                <a:latin typeface="Consolas"/>
                <a:ea typeface="Consolas"/>
                <a:cs typeface="Consolas"/>
                <a:sym typeface="Consolas"/>
              </a:rPr>
              <a:t>Boolean</a:t>
            </a:r>
            <a:r>
              <a:rPr b="0" i="0" lang="en" sz="1100" u="none" cap="none" strike="noStrike">
                <a:solidFill>
                  <a:srgbClr val="000000"/>
                </a:solidFill>
                <a:latin typeface="Consolas"/>
                <a:ea typeface="Consolas"/>
                <a:cs typeface="Consolas"/>
                <a:sym typeface="Consolas"/>
              </a:rPr>
              <a:t>, </a:t>
            </a:r>
            <a:r>
              <a:rPr b="1" i="0" lang="en" sz="1100" u="none" cap="none" strike="noStrike">
                <a:solidFill>
                  <a:srgbClr val="7F0055"/>
                </a:solidFill>
                <a:latin typeface="Consolas"/>
                <a:ea typeface="Consolas"/>
                <a:cs typeface="Consolas"/>
                <a:sym typeface="Consolas"/>
              </a:rPr>
              <a:t>Boolean</a:t>
            </a:r>
            <a:r>
              <a:rPr b="0" i="0" lang="en" sz="1100" u="none" cap="none" strike="noStrike">
                <a:solidFill>
                  <a:srgbClr val="000000"/>
                </a:solidFill>
                <a:latin typeface="Consolas"/>
                <a:ea typeface="Consolas"/>
                <a:cs typeface="Consolas"/>
                <a:sym typeface="Consolas"/>
              </a:rPr>
              <a:t>) -&gt; </a:t>
            </a:r>
            <a:r>
              <a:rPr b="1" i="0" lang="en" sz="1100" u="none" cap="none" strike="noStrike">
                <a:solidFill>
                  <a:srgbClr val="7F0055"/>
                </a:solidFill>
                <a:latin typeface="Consolas"/>
                <a:ea typeface="Consolas"/>
                <a:cs typeface="Consolas"/>
                <a:sym typeface="Consolas"/>
              </a:rPr>
              <a:t>Boolean</a:t>
            </a:r>
            <a:r>
              <a:rPr b="0" i="0" lang="en" sz="1100" u="none" cap="none" strike="noStrike">
                <a:solidFill>
                  <a:srgbClr val="000000"/>
                </a:solidFill>
                <a:latin typeface="Consolas"/>
                <a:ea typeface="Consolas"/>
                <a:cs typeface="Consolas"/>
                <a:sym typeface="Consolas"/>
              </a:rPr>
              <a:t> </a:t>
            </a:r>
            <a:r>
              <a:rPr b="0" i="0" lang="en" sz="1100" u="none" cap="none" strike="noStrike">
                <a:solidFill>
                  <a:srgbClr val="3F7F5F"/>
                </a:solidFill>
                <a:latin typeface="Consolas"/>
                <a:ea typeface="Consolas"/>
                <a:cs typeface="Consolas"/>
                <a:sym typeface="Consolas"/>
              </a:rPr>
              <a:t>//</a:t>
            </a:r>
            <a:r>
              <a:rPr b="0" i="0" lang="en" sz="1100" u="sng" cap="none" strike="noStrike">
                <a:solidFill>
                  <a:srgbClr val="3F7F5F"/>
                </a:solidFill>
                <a:latin typeface="Consolas"/>
                <a:ea typeface="Consolas"/>
                <a:cs typeface="Consolas"/>
                <a:sym typeface="Consolas"/>
              </a:rPr>
              <a:t>forall</a:t>
            </a:r>
            <a:r>
              <a:rPr b="0" i="0" lang="en" sz="1100" u="none" cap="none" strike="noStrike">
                <a:solidFill>
                  <a:srgbClr val="3F7F5F"/>
                </a:solidFill>
                <a:latin typeface="Consolas"/>
                <a:ea typeface="Consolas"/>
                <a:cs typeface="Consolas"/>
                <a:sym typeface="Consolas"/>
              </a:rPr>
              <a:t> until</a:t>
            </a:r>
            <a:br>
              <a:rPr b="0" i="0" lang="en" sz="1100" u="none" cap="none" strike="noStrike">
                <a:solidFill>
                  <a:srgbClr val="000000"/>
                </a:solidFill>
                <a:latin typeface="Consolas"/>
                <a:ea typeface="Consolas"/>
                <a:cs typeface="Consolas"/>
                <a:sym typeface="Consolas"/>
              </a:rPr>
            </a:br>
            <a:r>
              <a:rPr b="1" i="0" lang="en" sz="1100" u="none" cap="none" strike="noStrike">
                <a:solidFill>
                  <a:srgbClr val="7F0055"/>
                </a:solidFill>
                <a:latin typeface="Consolas"/>
                <a:ea typeface="Consolas"/>
                <a:cs typeface="Consolas"/>
                <a:sym typeface="Consolas"/>
              </a:rPr>
              <a:t>static</a:t>
            </a:r>
            <a:r>
              <a:rPr b="0" i="0" lang="en" sz="1100" u="none" cap="none" strike="noStrike">
                <a:solidFill>
                  <a:srgbClr val="000000"/>
                </a:solidFill>
                <a:latin typeface="Consolas"/>
                <a:ea typeface="Consolas"/>
                <a:cs typeface="Consolas"/>
                <a:sym typeface="Consolas"/>
              </a:rPr>
              <a:t> ew: </a:t>
            </a:r>
            <a:r>
              <a:rPr b="1" i="0" lang="en" sz="1100" u="none" cap="none" strike="noStrike">
                <a:solidFill>
                  <a:srgbClr val="7F0055"/>
                </a:solidFill>
                <a:latin typeface="Consolas"/>
                <a:ea typeface="Consolas"/>
                <a:cs typeface="Consolas"/>
                <a:sym typeface="Consolas"/>
              </a:rPr>
              <a:t>Prod</a:t>
            </a:r>
            <a:r>
              <a:rPr b="0" i="0" lang="en" sz="1100" u="none" cap="none" strike="noStrike">
                <a:solidFill>
                  <a:srgbClr val="000000"/>
                </a:solidFill>
                <a:latin typeface="Consolas"/>
                <a:ea typeface="Consolas"/>
                <a:cs typeface="Consolas"/>
                <a:sym typeface="Consolas"/>
              </a:rPr>
              <a:t>(</a:t>
            </a:r>
            <a:r>
              <a:rPr b="1" i="0" lang="en" sz="1100" u="none" cap="none" strike="noStrike">
                <a:solidFill>
                  <a:srgbClr val="7F0055"/>
                </a:solidFill>
                <a:latin typeface="Consolas"/>
                <a:ea typeface="Consolas"/>
                <a:cs typeface="Consolas"/>
                <a:sym typeface="Consolas"/>
              </a:rPr>
              <a:t>Boolean</a:t>
            </a:r>
            <a:r>
              <a:rPr b="0" i="0" lang="en" sz="1100" u="none" cap="none" strike="noStrike">
                <a:solidFill>
                  <a:srgbClr val="000000"/>
                </a:solidFill>
                <a:latin typeface="Consolas"/>
                <a:ea typeface="Consolas"/>
                <a:cs typeface="Consolas"/>
                <a:sym typeface="Consolas"/>
              </a:rPr>
              <a:t>, </a:t>
            </a:r>
            <a:r>
              <a:rPr b="1" i="0" lang="en" sz="1100" u="none" cap="none" strike="noStrike">
                <a:solidFill>
                  <a:srgbClr val="7F0055"/>
                </a:solidFill>
                <a:latin typeface="Consolas"/>
                <a:ea typeface="Consolas"/>
                <a:cs typeface="Consolas"/>
                <a:sym typeface="Consolas"/>
              </a:rPr>
              <a:t>Boolean</a:t>
            </a:r>
            <a:r>
              <a:rPr b="0" i="0" lang="en" sz="1100" u="none" cap="none" strike="noStrike">
                <a:solidFill>
                  <a:srgbClr val="000000"/>
                </a:solidFill>
                <a:latin typeface="Consolas"/>
                <a:ea typeface="Consolas"/>
                <a:cs typeface="Consolas"/>
                <a:sym typeface="Consolas"/>
              </a:rPr>
              <a:t>) -&gt; </a:t>
            </a:r>
            <a:r>
              <a:rPr b="1" i="0" lang="en" sz="1100" u="none" cap="none" strike="noStrike">
                <a:solidFill>
                  <a:srgbClr val="7F0055"/>
                </a:solidFill>
                <a:latin typeface="Consolas"/>
                <a:ea typeface="Consolas"/>
                <a:cs typeface="Consolas"/>
                <a:sym typeface="Consolas"/>
              </a:rPr>
              <a:t>Boolean</a:t>
            </a:r>
            <a:r>
              <a:rPr b="0" i="0" lang="en" sz="1100" u="none" cap="none" strike="noStrike">
                <a:solidFill>
                  <a:srgbClr val="000000"/>
                </a:solidFill>
                <a:latin typeface="Consolas"/>
                <a:ea typeface="Consolas"/>
                <a:cs typeface="Consolas"/>
                <a:sym typeface="Consolas"/>
              </a:rPr>
              <a:t> </a:t>
            </a:r>
            <a:r>
              <a:rPr b="0" i="0" lang="en" sz="1100" u="none" cap="none" strike="noStrike">
                <a:solidFill>
                  <a:srgbClr val="3F7F5F"/>
                </a:solidFill>
                <a:latin typeface="Consolas"/>
                <a:ea typeface="Consolas"/>
                <a:cs typeface="Consolas"/>
                <a:sym typeface="Consolas"/>
              </a:rPr>
              <a:t>//exists weak until -- E[p U q] | EGp.</a:t>
            </a:r>
            <a:endParaRPr b="0" i="0" sz="11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None/>
            </a:pPr>
            <a:r>
              <a:rPr b="1" i="0" lang="en" sz="1100" u="none" cap="none" strike="noStrike">
                <a:solidFill>
                  <a:srgbClr val="7F0055"/>
                </a:solidFill>
                <a:latin typeface="Consolas"/>
                <a:ea typeface="Consolas"/>
                <a:cs typeface="Consolas"/>
                <a:sym typeface="Consolas"/>
              </a:rPr>
              <a:t>static</a:t>
            </a:r>
            <a:r>
              <a:rPr b="0" i="0" lang="en" sz="1100" u="none" cap="none" strike="noStrike">
                <a:solidFill>
                  <a:srgbClr val="000000"/>
                </a:solidFill>
                <a:latin typeface="Consolas"/>
                <a:ea typeface="Consolas"/>
                <a:cs typeface="Consolas"/>
                <a:sym typeface="Consolas"/>
              </a:rPr>
              <a:t> aw: </a:t>
            </a:r>
            <a:r>
              <a:rPr b="1" i="0" lang="en" sz="1100" u="none" cap="none" strike="noStrike">
                <a:solidFill>
                  <a:srgbClr val="7F0055"/>
                </a:solidFill>
                <a:latin typeface="Consolas"/>
                <a:ea typeface="Consolas"/>
                <a:cs typeface="Consolas"/>
                <a:sym typeface="Consolas"/>
              </a:rPr>
              <a:t>Prod</a:t>
            </a:r>
            <a:r>
              <a:rPr b="0" i="0" lang="en" sz="1100" u="none" cap="none" strike="noStrike">
                <a:solidFill>
                  <a:srgbClr val="000000"/>
                </a:solidFill>
                <a:latin typeface="Consolas"/>
                <a:ea typeface="Consolas"/>
                <a:cs typeface="Consolas"/>
                <a:sym typeface="Consolas"/>
              </a:rPr>
              <a:t>(</a:t>
            </a:r>
            <a:r>
              <a:rPr b="1" i="0" lang="en" sz="1100" u="none" cap="none" strike="noStrike">
                <a:solidFill>
                  <a:srgbClr val="7F0055"/>
                </a:solidFill>
                <a:latin typeface="Consolas"/>
                <a:ea typeface="Consolas"/>
                <a:cs typeface="Consolas"/>
                <a:sym typeface="Consolas"/>
              </a:rPr>
              <a:t>Boolean</a:t>
            </a:r>
            <a:r>
              <a:rPr b="0" i="0" lang="en" sz="1100" u="none" cap="none" strike="noStrike">
                <a:solidFill>
                  <a:srgbClr val="000000"/>
                </a:solidFill>
                <a:latin typeface="Consolas"/>
                <a:ea typeface="Consolas"/>
                <a:cs typeface="Consolas"/>
                <a:sym typeface="Consolas"/>
              </a:rPr>
              <a:t>, </a:t>
            </a:r>
            <a:r>
              <a:rPr b="1" i="0" lang="en" sz="1100" u="none" cap="none" strike="noStrike">
                <a:solidFill>
                  <a:srgbClr val="7F0055"/>
                </a:solidFill>
                <a:latin typeface="Consolas"/>
                <a:ea typeface="Consolas"/>
                <a:cs typeface="Consolas"/>
                <a:sym typeface="Consolas"/>
              </a:rPr>
              <a:t>Boolean</a:t>
            </a:r>
            <a:r>
              <a:rPr b="0" i="0" lang="en" sz="1100" u="none" cap="none" strike="noStrike">
                <a:solidFill>
                  <a:srgbClr val="000000"/>
                </a:solidFill>
                <a:latin typeface="Consolas"/>
                <a:ea typeface="Consolas"/>
                <a:cs typeface="Consolas"/>
                <a:sym typeface="Consolas"/>
              </a:rPr>
              <a:t>) -&gt; </a:t>
            </a:r>
            <a:r>
              <a:rPr b="1" i="0" lang="en" sz="1100" u="none" cap="none" strike="noStrike">
                <a:solidFill>
                  <a:srgbClr val="7F0055"/>
                </a:solidFill>
                <a:latin typeface="Consolas"/>
                <a:ea typeface="Consolas"/>
                <a:cs typeface="Consolas"/>
                <a:sym typeface="Consolas"/>
              </a:rPr>
              <a:t>Boolean</a:t>
            </a:r>
            <a:r>
              <a:rPr b="0" i="0" lang="en" sz="1100" u="none" cap="none" strike="noStrike">
                <a:solidFill>
                  <a:srgbClr val="000000"/>
                </a:solidFill>
                <a:latin typeface="Consolas"/>
                <a:ea typeface="Consolas"/>
                <a:cs typeface="Consolas"/>
                <a:sym typeface="Consolas"/>
              </a:rPr>
              <a:t> </a:t>
            </a:r>
            <a:r>
              <a:rPr b="0" i="0" lang="en" sz="1100" u="none" cap="none" strike="noStrike">
                <a:solidFill>
                  <a:srgbClr val="3F7F5F"/>
                </a:solidFill>
                <a:latin typeface="Consolas"/>
                <a:ea typeface="Consolas"/>
                <a:cs typeface="Consolas"/>
                <a:sym typeface="Consolas"/>
              </a:rPr>
              <a:t>//</a:t>
            </a:r>
            <a:r>
              <a:rPr b="0" i="0" lang="en" sz="1100" u="sng" cap="none" strike="noStrike">
                <a:solidFill>
                  <a:srgbClr val="3F7F5F"/>
                </a:solidFill>
                <a:latin typeface="Consolas"/>
                <a:ea typeface="Consolas"/>
                <a:cs typeface="Consolas"/>
                <a:sym typeface="Consolas"/>
              </a:rPr>
              <a:t>forall</a:t>
            </a:r>
            <a:r>
              <a:rPr b="0" i="0" lang="en" sz="1100" u="none" cap="none" strike="noStrike">
                <a:solidFill>
                  <a:srgbClr val="3F7F5F"/>
                </a:solidFill>
                <a:latin typeface="Consolas"/>
                <a:ea typeface="Consolas"/>
                <a:cs typeface="Consolas"/>
                <a:sym typeface="Consolas"/>
              </a:rPr>
              <a:t> weak until -- !E[!q U !(p | q)].</a:t>
            </a:r>
            <a:endParaRPr b="0" i="0" sz="11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None/>
            </a:pPr>
            <a:r>
              <a:t/>
            </a:r>
            <a:endParaRPr b="0" i="0" sz="1100" u="none" cap="none" strike="noStrike">
              <a:solidFill>
                <a:srgbClr val="3F7F5F"/>
              </a:solidFill>
              <a:latin typeface="Consolas"/>
              <a:ea typeface="Consolas"/>
              <a:cs typeface="Consolas"/>
              <a:sym typeface="Consolas"/>
            </a:endParaRPr>
          </a:p>
          <a:p>
            <a:pPr indent="0" lvl="0" marL="0" marR="0" rtl="0" algn="l">
              <a:lnSpc>
                <a:spcPct val="100000"/>
              </a:lnSpc>
              <a:spcBef>
                <a:spcPts val="0"/>
              </a:spcBef>
              <a:spcAft>
                <a:spcPts val="0"/>
              </a:spcAft>
              <a:buNone/>
            </a:pPr>
            <a:r>
              <a:rPr b="0" i="0" lang="en" sz="1100" u="none" cap="none" strike="noStrike">
                <a:solidFill>
                  <a:srgbClr val="3F7F5F"/>
                </a:solidFill>
                <a:latin typeface="Consolas"/>
                <a:ea typeface="Consolas"/>
                <a:cs typeface="Consolas"/>
                <a:sym typeface="Consolas"/>
              </a:rPr>
              <a:t>//http://patterns.projects.cis.ksu.edu/documentation/patterns/ctl.shtml</a:t>
            </a:r>
            <a:endParaRPr b="0" i="0" sz="11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None/>
            </a:pPr>
            <a:r>
              <a:rPr b="0" i="0" lang="en" sz="1100" u="none" cap="none" strike="noStrike">
                <a:solidFill>
                  <a:srgbClr val="3F7F5F"/>
                </a:solidFill>
                <a:latin typeface="Consolas"/>
                <a:ea typeface="Consolas"/>
                <a:cs typeface="Consolas"/>
                <a:sym typeface="Consolas"/>
              </a:rPr>
              <a:t>//Absence (P is false)</a:t>
            </a:r>
            <a:endParaRPr b="0" i="0" sz="11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None/>
            </a:pPr>
            <a:r>
              <a:rPr b="0" i="0" lang="en" sz="1100" u="none" cap="none" strike="noStrike">
                <a:solidFill>
                  <a:srgbClr val="3F7F5F"/>
                </a:solidFill>
                <a:latin typeface="Consolas"/>
                <a:ea typeface="Consolas"/>
                <a:cs typeface="Consolas"/>
                <a:sym typeface="Consolas"/>
              </a:rPr>
              <a:t>//Globally - AG(!P)</a:t>
            </a:r>
            <a:endParaRPr b="0" i="0" sz="11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None/>
            </a:pPr>
            <a:r>
              <a:rPr b="1" i="0" lang="en" sz="1100" u="none" cap="none" strike="noStrike">
                <a:solidFill>
                  <a:srgbClr val="7F0055"/>
                </a:solidFill>
                <a:latin typeface="Consolas"/>
                <a:ea typeface="Consolas"/>
                <a:cs typeface="Consolas"/>
                <a:sym typeface="Consolas"/>
              </a:rPr>
              <a:t>static</a:t>
            </a:r>
            <a:r>
              <a:rPr b="0" i="0" lang="en" sz="1100" u="none" cap="none" strike="noStrike">
                <a:solidFill>
                  <a:srgbClr val="000000"/>
                </a:solidFill>
                <a:latin typeface="Consolas"/>
                <a:ea typeface="Consolas"/>
                <a:cs typeface="Consolas"/>
                <a:sym typeface="Consolas"/>
              </a:rPr>
              <a:t> absenceG: </a:t>
            </a:r>
            <a:r>
              <a:rPr b="1" i="0" lang="en" sz="1100" u="none" cap="none" strike="noStrike">
                <a:solidFill>
                  <a:srgbClr val="7F0055"/>
                </a:solidFill>
                <a:latin typeface="Consolas"/>
                <a:ea typeface="Consolas"/>
                <a:cs typeface="Consolas"/>
                <a:sym typeface="Consolas"/>
              </a:rPr>
              <a:t>Boolean</a:t>
            </a:r>
            <a:r>
              <a:rPr b="0" i="0" lang="en" sz="1100" u="none" cap="none" strike="noStrike">
                <a:solidFill>
                  <a:srgbClr val="000000"/>
                </a:solidFill>
                <a:latin typeface="Consolas"/>
                <a:ea typeface="Consolas"/>
                <a:cs typeface="Consolas"/>
                <a:sym typeface="Consolas"/>
              </a:rPr>
              <a:t> -&gt; </a:t>
            </a:r>
            <a:r>
              <a:rPr b="1" i="0" lang="en" sz="1100" u="none" cap="none" strike="noStrike">
                <a:solidFill>
                  <a:srgbClr val="7F0055"/>
                </a:solidFill>
                <a:latin typeface="Consolas"/>
                <a:ea typeface="Consolas"/>
                <a:cs typeface="Consolas"/>
                <a:sym typeface="Consolas"/>
              </a:rPr>
              <a:t>Boolean</a:t>
            </a:r>
            <a:endParaRPr b="0" i="0" sz="11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None/>
            </a:pPr>
            <a:r>
              <a:rPr b="0" i="0" lang="en" sz="1100" u="none" cap="none" strike="noStrike">
                <a:solidFill>
                  <a:srgbClr val="3F7F5F"/>
                </a:solidFill>
                <a:latin typeface="Consolas"/>
                <a:ea typeface="Consolas"/>
                <a:cs typeface="Consolas"/>
                <a:sym typeface="Consolas"/>
              </a:rPr>
              <a:t>//(*) Before R - A[(!P | AG(!R)) W R]</a:t>
            </a:r>
            <a:endParaRPr b="0" i="0" sz="11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None/>
            </a:pPr>
            <a:r>
              <a:rPr b="1" i="0" lang="en" sz="1100" u="none" cap="none" strike="noStrike">
                <a:solidFill>
                  <a:srgbClr val="7F0055"/>
                </a:solidFill>
                <a:latin typeface="Consolas"/>
                <a:ea typeface="Consolas"/>
                <a:cs typeface="Consolas"/>
                <a:sym typeface="Consolas"/>
              </a:rPr>
              <a:t>static</a:t>
            </a:r>
            <a:r>
              <a:rPr b="0" i="0" lang="en" sz="1100" u="none" cap="none" strike="noStrike">
                <a:solidFill>
                  <a:srgbClr val="000000"/>
                </a:solidFill>
                <a:latin typeface="Consolas"/>
                <a:ea typeface="Consolas"/>
                <a:cs typeface="Consolas"/>
                <a:sym typeface="Consolas"/>
              </a:rPr>
              <a:t> absenceBefore: </a:t>
            </a:r>
            <a:r>
              <a:rPr b="1" i="0" lang="en" sz="1100" u="none" cap="none" strike="noStrike">
                <a:solidFill>
                  <a:srgbClr val="7F0055"/>
                </a:solidFill>
                <a:latin typeface="Consolas"/>
                <a:ea typeface="Consolas"/>
                <a:cs typeface="Consolas"/>
                <a:sym typeface="Consolas"/>
              </a:rPr>
              <a:t>Prod</a:t>
            </a:r>
            <a:r>
              <a:rPr b="0" i="0" lang="en" sz="1100" u="none" cap="none" strike="noStrike">
                <a:solidFill>
                  <a:srgbClr val="000000"/>
                </a:solidFill>
                <a:latin typeface="Consolas"/>
                <a:ea typeface="Consolas"/>
                <a:cs typeface="Consolas"/>
                <a:sym typeface="Consolas"/>
              </a:rPr>
              <a:t>(</a:t>
            </a:r>
            <a:r>
              <a:rPr b="1" i="0" lang="en" sz="1100" u="none" cap="none" strike="noStrike">
                <a:solidFill>
                  <a:srgbClr val="7F0055"/>
                </a:solidFill>
                <a:latin typeface="Consolas"/>
                <a:ea typeface="Consolas"/>
                <a:cs typeface="Consolas"/>
                <a:sym typeface="Consolas"/>
              </a:rPr>
              <a:t>Boolean</a:t>
            </a:r>
            <a:r>
              <a:rPr b="0" i="0" lang="en" sz="1100" u="none" cap="none" strike="noStrike">
                <a:solidFill>
                  <a:srgbClr val="000000"/>
                </a:solidFill>
                <a:latin typeface="Consolas"/>
                <a:ea typeface="Consolas"/>
                <a:cs typeface="Consolas"/>
                <a:sym typeface="Consolas"/>
              </a:rPr>
              <a:t>, </a:t>
            </a:r>
            <a:r>
              <a:rPr b="1" i="0" lang="en" sz="1100" u="none" cap="none" strike="noStrike">
                <a:solidFill>
                  <a:srgbClr val="7F0055"/>
                </a:solidFill>
                <a:latin typeface="Consolas"/>
                <a:ea typeface="Consolas"/>
                <a:cs typeface="Consolas"/>
                <a:sym typeface="Consolas"/>
              </a:rPr>
              <a:t>Boolean</a:t>
            </a:r>
            <a:r>
              <a:rPr b="0" i="0" lang="en" sz="1100" u="none" cap="none" strike="noStrike">
                <a:solidFill>
                  <a:srgbClr val="000000"/>
                </a:solidFill>
                <a:latin typeface="Consolas"/>
                <a:ea typeface="Consolas"/>
                <a:cs typeface="Consolas"/>
                <a:sym typeface="Consolas"/>
              </a:rPr>
              <a:t>) -&gt; </a:t>
            </a:r>
            <a:r>
              <a:rPr b="1" i="0" lang="en" sz="1100" u="none" cap="none" strike="noStrike">
                <a:solidFill>
                  <a:srgbClr val="7F0055"/>
                </a:solidFill>
                <a:latin typeface="Consolas"/>
                <a:ea typeface="Consolas"/>
                <a:cs typeface="Consolas"/>
                <a:sym typeface="Consolas"/>
              </a:rPr>
              <a:t>Boolean</a:t>
            </a:r>
            <a:r>
              <a:rPr b="0" i="0" lang="en" sz="1100" u="none" cap="none" strike="noStrike">
                <a:solidFill>
                  <a:srgbClr val="000000"/>
                </a:solidFill>
                <a:latin typeface="Consolas"/>
                <a:ea typeface="Consolas"/>
                <a:cs typeface="Consolas"/>
                <a:sym typeface="Consolas"/>
              </a:rPr>
              <a:t> </a:t>
            </a:r>
            <a:r>
              <a:rPr b="0" i="0" lang="en" sz="1100" u="none" cap="none" strike="noStrike">
                <a:solidFill>
                  <a:srgbClr val="3F7F5F"/>
                </a:solidFill>
                <a:latin typeface="Consolas"/>
                <a:ea typeface="Consolas"/>
                <a:cs typeface="Consolas"/>
                <a:sym typeface="Consolas"/>
              </a:rPr>
              <a:t>// absenceBefore(P, R)</a:t>
            </a:r>
            <a:endParaRPr/>
          </a:p>
          <a:p>
            <a:pPr indent="0" lvl="0" marL="0" marR="0" rtl="0" algn="l">
              <a:lnSpc>
                <a:spcPct val="100000"/>
              </a:lnSpc>
              <a:spcBef>
                <a:spcPts val="0"/>
              </a:spcBef>
              <a:spcAft>
                <a:spcPts val="0"/>
              </a:spcAft>
              <a:buNone/>
            </a:pPr>
            <a:r>
              <a:rPr b="0" i="0" lang="en" sz="1100" u="none" cap="none" strike="noStrike">
                <a:solidFill>
                  <a:srgbClr val="3F7F5F"/>
                </a:solidFill>
                <a:latin typeface="Consolas"/>
                <a:ea typeface="Consolas"/>
                <a:cs typeface="Consolas"/>
                <a:sym typeface="Consolas"/>
              </a:rPr>
              <a:t>…</a:t>
            </a:r>
            <a:endParaRPr b="0" i="0" sz="1100" u="none" cap="none" strike="noStrike">
              <a:solidFill>
                <a:srgbClr val="000000"/>
              </a:solidFill>
              <a:latin typeface="Consolas"/>
              <a:ea typeface="Consolas"/>
              <a:cs typeface="Consolas"/>
              <a:sym typeface="Consolas"/>
            </a:endParaRPr>
          </a:p>
        </p:txBody>
      </p:sp>
      <p:sp>
        <p:nvSpPr>
          <p:cNvPr id="1038" name="Google Shape;1038;p103"/>
          <p:cNvSpPr txBox="1"/>
          <p:nvPr/>
        </p:nvSpPr>
        <p:spPr>
          <a:xfrm>
            <a:off x="93861" y="2937984"/>
            <a:ext cx="206498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Similarly the LTLLibrary</a:t>
            </a:r>
            <a:endParaRPr b="0" i="0" sz="1400" u="none" cap="none" strike="noStrike">
              <a:solidFill>
                <a:srgbClr val="000000"/>
              </a:solidFill>
              <a:latin typeface="Arial"/>
              <a:ea typeface="Arial"/>
              <a:cs typeface="Arial"/>
              <a:sym typeface="Arial"/>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2" name="Shape 1042"/>
        <p:cNvGrpSpPr/>
        <p:nvPr/>
      </p:nvGrpSpPr>
      <p:grpSpPr>
        <a:xfrm>
          <a:off x="0" y="0"/>
          <a:ext cx="0" cy="0"/>
          <a:chOff x="0" y="0"/>
          <a:chExt cx="0" cy="0"/>
        </a:xfrm>
      </p:grpSpPr>
      <p:sp>
        <p:nvSpPr>
          <p:cNvPr id="1043" name="Google Shape;1043;p104"/>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Properties for the PillBox</a:t>
            </a:r>
            <a:endParaRPr/>
          </a:p>
        </p:txBody>
      </p:sp>
      <p:sp>
        <p:nvSpPr>
          <p:cNvPr id="1044" name="Google Shape;1044;p104"/>
          <p:cNvSpPr txBox="1"/>
          <p:nvPr>
            <p:ph idx="1" type="body"/>
          </p:nvPr>
        </p:nvSpPr>
        <p:spPr>
          <a:xfrm>
            <a:off x="576000" y="1352550"/>
            <a:ext cx="8015550" cy="3219450"/>
          </a:xfrm>
          <a:prstGeom prst="rect">
            <a:avLst/>
          </a:prstGeom>
          <a:noFill/>
          <a:ln>
            <a:noFill/>
          </a:ln>
        </p:spPr>
        <p:txBody>
          <a:bodyPr anchorCtr="0" anchor="t" bIns="0" lIns="0" spcFirstLastPara="1" rIns="0" wrap="square" tIns="0">
            <a:noAutofit/>
          </a:bodyPr>
          <a:lstStyle/>
          <a:p>
            <a:pPr indent="-355600" lvl="0" marL="457200" rtl="0" algn="l">
              <a:lnSpc>
                <a:spcPct val="115000"/>
              </a:lnSpc>
              <a:spcBef>
                <a:spcPts val="600"/>
              </a:spcBef>
              <a:spcAft>
                <a:spcPts val="0"/>
              </a:spcAft>
              <a:buSzPts val="2000"/>
              <a:buChar char="●"/>
            </a:pPr>
            <a:r>
              <a:rPr lang="en" sz="1800"/>
              <a:t>If the patient takes the pill in drawer1, the light will turn on eventually</a:t>
            </a:r>
            <a:endParaRPr/>
          </a:p>
          <a:p>
            <a:pPr indent="0" lvl="0" marL="101600" rtl="0" algn="l">
              <a:lnSpc>
                <a:spcPct val="115000"/>
              </a:lnSpc>
              <a:spcBef>
                <a:spcPts val="600"/>
              </a:spcBef>
              <a:spcAft>
                <a:spcPts val="0"/>
              </a:spcAft>
              <a:buSzPts val="2000"/>
              <a:buNone/>
            </a:pPr>
            <a:r>
              <a:t/>
            </a:r>
            <a:endParaRPr sz="1800"/>
          </a:p>
          <a:p>
            <a:pPr indent="0" lvl="0" marL="101600" rtl="0" algn="l">
              <a:lnSpc>
                <a:spcPct val="115000"/>
              </a:lnSpc>
              <a:spcBef>
                <a:spcPts val="600"/>
              </a:spcBef>
              <a:spcAft>
                <a:spcPts val="0"/>
              </a:spcAft>
              <a:buSzPts val="2000"/>
              <a:buNone/>
            </a:pPr>
            <a:r>
              <a:rPr b="1" lang="en" sz="1800">
                <a:solidFill>
                  <a:srgbClr val="7F0055"/>
                </a:solidFill>
                <a:latin typeface="Consolas"/>
                <a:ea typeface="Consolas"/>
                <a:cs typeface="Consolas"/>
                <a:sym typeface="Consolas"/>
              </a:rPr>
              <a:t>CTLSPEC</a:t>
            </a:r>
            <a:r>
              <a:rPr lang="en" sz="1800">
                <a:solidFill>
                  <a:srgbClr val="000000"/>
                </a:solidFill>
                <a:latin typeface="Consolas"/>
                <a:ea typeface="Consolas"/>
                <a:cs typeface="Consolas"/>
                <a:sym typeface="Consolas"/>
              </a:rPr>
              <a:t> </a:t>
            </a:r>
            <a:r>
              <a:rPr b="1" lang="en" sz="1800">
                <a:solidFill>
                  <a:schemeClr val="accent2"/>
                </a:solidFill>
                <a:latin typeface="Consolas"/>
                <a:ea typeface="Consolas"/>
                <a:cs typeface="Consolas"/>
                <a:sym typeface="Consolas"/>
              </a:rPr>
              <a:t>ag</a:t>
            </a:r>
            <a:r>
              <a:rPr lang="en" sz="1800">
                <a:solidFill>
                  <a:srgbClr val="000000"/>
                </a:solidFill>
                <a:latin typeface="Consolas"/>
                <a:ea typeface="Consolas"/>
                <a:cs typeface="Consolas"/>
                <a:sym typeface="Consolas"/>
              </a:rPr>
              <a:t>(pillDeadlineHit(drawer1) </a:t>
            </a:r>
            <a:r>
              <a:rPr b="1" lang="en" sz="1800">
                <a:solidFill>
                  <a:srgbClr val="7F0055"/>
                </a:solidFill>
                <a:latin typeface="Consolas"/>
                <a:ea typeface="Consolas"/>
                <a:cs typeface="Consolas"/>
                <a:sym typeface="Consolas"/>
              </a:rPr>
              <a:t>implies</a:t>
            </a:r>
            <a:r>
              <a:rPr lang="en" sz="1800">
                <a:solidFill>
                  <a:srgbClr val="000000"/>
                </a:solidFill>
                <a:latin typeface="Consolas"/>
                <a:ea typeface="Consolas"/>
                <a:cs typeface="Consolas"/>
                <a:sym typeface="Consolas"/>
              </a:rPr>
              <a:t> </a:t>
            </a:r>
            <a:r>
              <a:rPr b="1" lang="en" sz="1800">
                <a:solidFill>
                  <a:schemeClr val="accent2"/>
                </a:solidFill>
                <a:latin typeface="Consolas"/>
                <a:ea typeface="Consolas"/>
                <a:cs typeface="Consolas"/>
                <a:sym typeface="Consolas"/>
              </a:rPr>
              <a:t>ef</a:t>
            </a:r>
            <a:r>
              <a:rPr lang="en" sz="1800">
                <a:solidFill>
                  <a:srgbClr val="000000"/>
                </a:solidFill>
                <a:latin typeface="Consolas"/>
                <a:ea typeface="Consolas"/>
                <a:cs typeface="Consolas"/>
                <a:sym typeface="Consolas"/>
              </a:rPr>
              <a:t>(isOn(drawer1)))</a:t>
            </a:r>
            <a:endParaRPr/>
          </a:p>
          <a:p>
            <a:pPr indent="0" lvl="0" marL="101600" rtl="0" algn="l">
              <a:lnSpc>
                <a:spcPct val="115000"/>
              </a:lnSpc>
              <a:spcBef>
                <a:spcPts val="600"/>
              </a:spcBef>
              <a:spcAft>
                <a:spcPts val="0"/>
              </a:spcAft>
              <a:buSzPts val="2000"/>
              <a:buNone/>
            </a:pPr>
            <a:r>
              <a:t/>
            </a:r>
            <a:endParaRPr sz="1800">
              <a:solidFill>
                <a:srgbClr val="000000"/>
              </a:solidFill>
              <a:latin typeface="Consolas"/>
              <a:ea typeface="Consolas"/>
              <a:cs typeface="Consolas"/>
              <a:sym typeface="Consolas"/>
            </a:endParaRPr>
          </a:p>
          <a:p>
            <a:pPr indent="-355600" lvl="0" marL="457200" rtl="0" algn="l">
              <a:lnSpc>
                <a:spcPct val="115000"/>
              </a:lnSpc>
              <a:spcBef>
                <a:spcPts val="600"/>
              </a:spcBef>
              <a:spcAft>
                <a:spcPts val="0"/>
              </a:spcAft>
              <a:buSzPts val="2000"/>
              <a:buChar char="●"/>
            </a:pPr>
            <a:r>
              <a:rPr lang="en" sz="1800"/>
              <a:t>Max one led is on</a:t>
            </a:r>
            <a:endParaRPr/>
          </a:p>
          <a:p>
            <a:pPr indent="0" lvl="0" marL="101600" rtl="0" algn="l">
              <a:lnSpc>
                <a:spcPct val="115000"/>
              </a:lnSpc>
              <a:spcBef>
                <a:spcPts val="600"/>
              </a:spcBef>
              <a:spcAft>
                <a:spcPts val="0"/>
              </a:spcAft>
              <a:buSzPts val="2000"/>
              <a:buNone/>
            </a:pPr>
            <a:r>
              <a:t/>
            </a:r>
            <a:endParaRPr sz="1800"/>
          </a:p>
          <a:p>
            <a:pPr indent="0" lvl="0" marL="101600" rtl="0" algn="l">
              <a:lnSpc>
                <a:spcPct val="115000"/>
              </a:lnSpc>
              <a:spcBef>
                <a:spcPts val="600"/>
              </a:spcBef>
              <a:spcAft>
                <a:spcPts val="0"/>
              </a:spcAft>
              <a:buSzPts val="2000"/>
              <a:buNone/>
            </a:pPr>
            <a:r>
              <a:rPr b="1" lang="en" sz="1800">
                <a:solidFill>
                  <a:srgbClr val="7F0055"/>
                </a:solidFill>
                <a:latin typeface="Consolas"/>
                <a:ea typeface="Consolas"/>
                <a:cs typeface="Consolas"/>
                <a:sym typeface="Consolas"/>
              </a:rPr>
              <a:t>CTLSPEC</a:t>
            </a:r>
            <a:r>
              <a:rPr lang="en" sz="1800">
                <a:solidFill>
                  <a:srgbClr val="000000"/>
                </a:solidFill>
                <a:latin typeface="Consolas"/>
                <a:ea typeface="Consolas"/>
                <a:cs typeface="Consolas"/>
                <a:sym typeface="Consolas"/>
              </a:rPr>
              <a:t> </a:t>
            </a:r>
            <a:r>
              <a:rPr lang="en" sz="1800">
                <a:solidFill>
                  <a:schemeClr val="accent2"/>
                </a:solidFill>
                <a:latin typeface="Consolas"/>
                <a:ea typeface="Consolas"/>
                <a:cs typeface="Consolas"/>
                <a:sym typeface="Consolas"/>
              </a:rPr>
              <a:t>ag</a:t>
            </a:r>
            <a:r>
              <a:rPr lang="en" sz="1800">
                <a:solidFill>
                  <a:srgbClr val="000000"/>
                </a:solidFill>
                <a:latin typeface="Consolas"/>
                <a:ea typeface="Consolas"/>
                <a:cs typeface="Consolas"/>
                <a:sym typeface="Consolas"/>
              </a:rPr>
              <a:t>((</a:t>
            </a:r>
            <a:r>
              <a:rPr b="1" lang="en" sz="1800">
                <a:solidFill>
                  <a:srgbClr val="7F0055"/>
                </a:solidFill>
                <a:latin typeface="Consolas"/>
                <a:ea typeface="Consolas"/>
                <a:cs typeface="Consolas"/>
                <a:sym typeface="Consolas"/>
              </a:rPr>
              <a:t>forall</a:t>
            </a:r>
            <a:r>
              <a:rPr lang="en" sz="1800">
                <a:solidFill>
                  <a:srgbClr val="000000"/>
                </a:solidFill>
                <a:latin typeface="Consolas"/>
                <a:ea typeface="Consolas"/>
                <a:cs typeface="Consolas"/>
                <a:sym typeface="Consolas"/>
              </a:rPr>
              <a:t> $d </a:t>
            </a:r>
            <a:r>
              <a:rPr b="1" lang="en" sz="1800">
                <a:solidFill>
                  <a:srgbClr val="7F0055"/>
                </a:solidFill>
                <a:latin typeface="Consolas"/>
                <a:ea typeface="Consolas"/>
                <a:cs typeface="Consolas"/>
                <a:sym typeface="Consolas"/>
              </a:rPr>
              <a:t>in</a:t>
            </a:r>
            <a:r>
              <a:rPr lang="en" sz="1800">
                <a:solidFill>
                  <a:srgbClr val="000000"/>
                </a:solidFill>
                <a:latin typeface="Consolas"/>
                <a:ea typeface="Consolas"/>
                <a:cs typeface="Consolas"/>
                <a:sym typeface="Consolas"/>
              </a:rPr>
              <a:t> Drawer </a:t>
            </a:r>
            <a:r>
              <a:rPr b="1" lang="en" sz="1800">
                <a:solidFill>
                  <a:srgbClr val="7F0055"/>
                </a:solidFill>
                <a:latin typeface="Consolas"/>
                <a:ea typeface="Consolas"/>
                <a:cs typeface="Consolas"/>
                <a:sym typeface="Consolas"/>
              </a:rPr>
              <a:t>with</a:t>
            </a:r>
            <a:r>
              <a:rPr lang="en" sz="1800">
                <a:solidFill>
                  <a:srgbClr val="000000"/>
                </a:solidFill>
                <a:latin typeface="Consolas"/>
                <a:ea typeface="Consolas"/>
                <a:cs typeface="Consolas"/>
                <a:sym typeface="Consolas"/>
              </a:rPr>
              <a:t> isOn($d) </a:t>
            </a:r>
            <a:br>
              <a:rPr lang="en" sz="1800">
                <a:solidFill>
                  <a:srgbClr val="000000"/>
                </a:solidFill>
                <a:latin typeface="Consolas"/>
                <a:ea typeface="Consolas"/>
                <a:cs typeface="Consolas"/>
                <a:sym typeface="Consolas"/>
              </a:rPr>
            </a:br>
            <a:r>
              <a:rPr lang="en" sz="1800">
                <a:solidFill>
                  <a:srgbClr val="000000"/>
                </a:solidFill>
                <a:latin typeface="Consolas"/>
                <a:ea typeface="Consolas"/>
                <a:cs typeface="Consolas"/>
                <a:sym typeface="Consolas"/>
              </a:rPr>
              <a:t>			</a:t>
            </a:r>
            <a:r>
              <a:rPr b="1" lang="en" sz="1800">
                <a:solidFill>
                  <a:srgbClr val="7F0055"/>
                </a:solidFill>
                <a:latin typeface="Consolas"/>
                <a:ea typeface="Consolas"/>
                <a:cs typeface="Consolas"/>
                <a:sym typeface="Consolas"/>
              </a:rPr>
              <a:t>implies</a:t>
            </a:r>
            <a:r>
              <a:rPr lang="en" sz="1800">
                <a:solidFill>
                  <a:srgbClr val="000000"/>
                </a:solidFill>
                <a:latin typeface="Consolas"/>
                <a:ea typeface="Consolas"/>
                <a:cs typeface="Consolas"/>
                <a:sym typeface="Consolas"/>
              </a:rPr>
              <a:t> (</a:t>
            </a:r>
            <a:r>
              <a:rPr b="1" lang="en" sz="1800">
                <a:solidFill>
                  <a:srgbClr val="7F0055"/>
                </a:solidFill>
                <a:latin typeface="Consolas"/>
                <a:ea typeface="Consolas"/>
                <a:cs typeface="Consolas"/>
                <a:sym typeface="Consolas"/>
              </a:rPr>
              <a:t>not</a:t>
            </a:r>
            <a:r>
              <a:rPr lang="en" sz="1800">
                <a:solidFill>
                  <a:srgbClr val="000000"/>
                </a:solidFill>
                <a:latin typeface="Consolas"/>
                <a:ea typeface="Consolas"/>
                <a:cs typeface="Consolas"/>
                <a:sym typeface="Consolas"/>
              </a:rPr>
              <a:t> areOthersOn($d))))</a:t>
            </a:r>
            <a:endParaRPr sz="1800">
              <a:solidFill>
                <a:srgbClr val="000000"/>
              </a:solidFill>
              <a:latin typeface="Consolas"/>
              <a:ea typeface="Consolas"/>
              <a:cs typeface="Consolas"/>
              <a:sym typeface="Consolas"/>
            </a:endParaRPr>
          </a:p>
          <a:p>
            <a:pPr indent="0" lvl="0" marL="101600" rtl="0" algn="l">
              <a:lnSpc>
                <a:spcPct val="115000"/>
              </a:lnSpc>
              <a:spcBef>
                <a:spcPts val="600"/>
              </a:spcBef>
              <a:spcAft>
                <a:spcPts val="0"/>
              </a:spcAft>
              <a:buSzPts val="2000"/>
              <a:buNone/>
            </a:pPr>
            <a:r>
              <a:t/>
            </a:r>
            <a:endParaRPr sz="1800">
              <a:solidFill>
                <a:srgbClr val="000000"/>
              </a:solidFill>
              <a:latin typeface="Consolas"/>
              <a:ea typeface="Consolas"/>
              <a:cs typeface="Consolas"/>
              <a:sym typeface="Consolas"/>
            </a:endParaRPr>
          </a:p>
          <a:p>
            <a:pPr indent="0" lvl="0" marL="101600" rtl="0" algn="l">
              <a:lnSpc>
                <a:spcPct val="115000"/>
              </a:lnSpc>
              <a:spcBef>
                <a:spcPts val="600"/>
              </a:spcBef>
              <a:spcAft>
                <a:spcPts val="0"/>
              </a:spcAft>
              <a:buSzPts val="2000"/>
              <a:buNone/>
            </a:pPr>
            <a:r>
              <a:t/>
            </a:r>
            <a:endParaRPr sz="1800">
              <a:solidFill>
                <a:srgbClr val="000000"/>
              </a:solidFill>
              <a:latin typeface="Consolas"/>
              <a:ea typeface="Consolas"/>
              <a:cs typeface="Consolas"/>
              <a:sym typeface="Consolas"/>
            </a:endParaRPr>
          </a:p>
          <a:p>
            <a:pPr indent="0" lvl="0" marL="101600" rtl="0" algn="l">
              <a:lnSpc>
                <a:spcPct val="115000"/>
              </a:lnSpc>
              <a:spcBef>
                <a:spcPts val="600"/>
              </a:spcBef>
              <a:spcAft>
                <a:spcPts val="0"/>
              </a:spcAft>
              <a:buSzPts val="2000"/>
              <a:buNone/>
            </a:pPr>
            <a:r>
              <a:t/>
            </a:r>
            <a:endParaRPr/>
          </a:p>
        </p:txBody>
      </p:sp>
      <p:sp>
        <p:nvSpPr>
          <p:cNvPr id="1045" name="Google Shape;1045;p104"/>
          <p:cNvSpPr/>
          <p:nvPr/>
        </p:nvSpPr>
        <p:spPr>
          <a:xfrm>
            <a:off x="6052975" y="104300"/>
            <a:ext cx="2684626" cy="1001200"/>
          </a:xfrm>
          <a:custGeom>
            <a:rect b="b" l="l" r="r" t="t"/>
            <a:pathLst>
              <a:path extrusionOk="0" h="1113017" w="2219864">
                <a:moveTo>
                  <a:pt x="0" y="0"/>
                </a:moveTo>
                <a:cubicBezTo>
                  <a:pt x="293773" y="8345"/>
                  <a:pt x="366838" y="-16675"/>
                  <a:pt x="599363" y="0"/>
                </a:cubicBezTo>
                <a:cubicBezTo>
                  <a:pt x="831888" y="16675"/>
                  <a:pt x="972112" y="-28023"/>
                  <a:pt x="1176528" y="0"/>
                </a:cubicBezTo>
                <a:cubicBezTo>
                  <a:pt x="1380944" y="28023"/>
                  <a:pt x="1458513" y="14294"/>
                  <a:pt x="1709295" y="0"/>
                </a:cubicBezTo>
                <a:cubicBezTo>
                  <a:pt x="1960077" y="-14294"/>
                  <a:pt x="2042182" y="19797"/>
                  <a:pt x="2219864" y="0"/>
                </a:cubicBezTo>
                <a:cubicBezTo>
                  <a:pt x="2209558" y="201227"/>
                  <a:pt x="2235710" y="317624"/>
                  <a:pt x="2219864" y="523118"/>
                </a:cubicBezTo>
                <a:cubicBezTo>
                  <a:pt x="2204018" y="728612"/>
                  <a:pt x="2226945" y="985479"/>
                  <a:pt x="2219864" y="1113017"/>
                </a:cubicBezTo>
                <a:cubicBezTo>
                  <a:pt x="1997965" y="1106184"/>
                  <a:pt x="1829639" y="1090058"/>
                  <a:pt x="1709295" y="1113017"/>
                </a:cubicBezTo>
                <a:cubicBezTo>
                  <a:pt x="1588951" y="1135976"/>
                  <a:pt x="1397072" y="1129183"/>
                  <a:pt x="1154329" y="1113017"/>
                </a:cubicBezTo>
                <a:cubicBezTo>
                  <a:pt x="911586" y="1096851"/>
                  <a:pt x="908346" y="1131367"/>
                  <a:pt x="665959" y="1113017"/>
                </a:cubicBezTo>
                <a:cubicBezTo>
                  <a:pt x="423572" y="1094668"/>
                  <a:pt x="326258" y="1088038"/>
                  <a:pt x="0" y="1113017"/>
                </a:cubicBezTo>
                <a:cubicBezTo>
                  <a:pt x="-5318" y="864995"/>
                  <a:pt x="2047" y="764651"/>
                  <a:pt x="0" y="567639"/>
                </a:cubicBezTo>
                <a:cubicBezTo>
                  <a:pt x="-2047" y="370627"/>
                  <a:pt x="2897" y="176570"/>
                  <a:pt x="0" y="0"/>
                </a:cubicBezTo>
                <a:close/>
              </a:path>
            </a:pathLst>
          </a:custGeom>
          <a:noFill/>
          <a:ln>
            <a:noFill/>
          </a:ln>
        </p:spPr>
        <p:txBody>
          <a:bodyPr anchorCtr="0" anchor="t" bIns="0" lIns="0" spcFirstLastPara="1" rIns="0" wrap="square" tIns="0">
            <a:noAutofit/>
          </a:bodyPr>
          <a:lstStyle/>
          <a:p>
            <a:pPr indent="0" lvl="0" marL="76200" marR="0" rtl="0" algn="ctr">
              <a:lnSpc>
                <a:spcPct val="115000"/>
              </a:lnSpc>
              <a:spcBef>
                <a:spcPts val="600"/>
              </a:spcBef>
              <a:spcAft>
                <a:spcPts val="0"/>
              </a:spcAft>
              <a:buClr>
                <a:schemeClr val="accent1"/>
              </a:buClr>
              <a:buSzPts val="2400"/>
              <a:buFont typeface="Inter Light"/>
              <a:buNone/>
            </a:pPr>
            <a:r>
              <a:rPr b="1" i="0" lang="en" sz="6000" u="none" cap="none" strike="noStrike">
                <a:solidFill>
                  <a:srgbClr val="004891"/>
                </a:solidFill>
                <a:latin typeface="Arial"/>
                <a:ea typeface="Arial"/>
                <a:cs typeface="Arial"/>
                <a:sym typeface="Arial"/>
              </a:rPr>
              <a:t>DEMO</a:t>
            </a:r>
            <a:endParaRPr b="1" i="0" sz="6000" u="none" cap="none" strike="noStrike">
              <a:solidFill>
                <a:srgbClr val="004891"/>
              </a:solidFill>
              <a:latin typeface="Arial"/>
              <a:ea typeface="Arial"/>
              <a:cs typeface="Arial"/>
              <a:sym typeface="Arial"/>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4">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4">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4">
                                            <p:txEl>
                                              <p:pRg end="9" st="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9" name="Shape 1049"/>
        <p:cNvGrpSpPr/>
        <p:nvPr/>
      </p:nvGrpSpPr>
      <p:grpSpPr>
        <a:xfrm>
          <a:off x="0" y="0"/>
          <a:ext cx="0" cy="0"/>
          <a:chOff x="0" y="0"/>
          <a:chExt cx="0" cy="0"/>
        </a:xfrm>
      </p:grpSpPr>
      <p:sp>
        <p:nvSpPr>
          <p:cNvPr id="1050" name="Google Shape;1050;p105"/>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Proving properties with NuSMV</a:t>
            </a:r>
            <a:endParaRPr/>
          </a:p>
        </p:txBody>
      </p:sp>
      <p:sp>
        <p:nvSpPr>
          <p:cNvPr id="1051" name="Google Shape;1051;p105"/>
          <p:cNvSpPr txBox="1"/>
          <p:nvPr>
            <p:ph idx="1" type="body"/>
          </p:nvPr>
        </p:nvSpPr>
        <p:spPr>
          <a:xfrm>
            <a:off x="576000" y="792000"/>
            <a:ext cx="7920000" cy="3780000"/>
          </a:xfrm>
          <a:prstGeom prst="rect">
            <a:avLst/>
          </a:prstGeom>
          <a:noFill/>
          <a:ln>
            <a:noFill/>
          </a:ln>
        </p:spPr>
        <p:txBody>
          <a:bodyPr anchorCtr="0" anchor="t" bIns="0" lIns="0" spcFirstLastPara="1" rIns="0" wrap="square" tIns="0">
            <a:noAutofit/>
          </a:bodyPr>
          <a:lstStyle/>
          <a:p>
            <a:pPr indent="-355600" lvl="0" marL="457200" rtl="0" algn="l">
              <a:lnSpc>
                <a:spcPct val="115000"/>
              </a:lnSpc>
              <a:spcBef>
                <a:spcPts val="600"/>
              </a:spcBef>
              <a:spcAft>
                <a:spcPts val="0"/>
              </a:spcAft>
              <a:buSzPts val="2000"/>
              <a:buChar char="●"/>
            </a:pPr>
            <a:r>
              <a:rPr lang="en" sz="2000"/>
              <a:t>It is a symbolic model checker derived from CMU SMV</a:t>
            </a:r>
            <a:endParaRPr/>
          </a:p>
          <a:p>
            <a:pPr indent="-355600" lvl="0" marL="457200" rtl="0" algn="l">
              <a:lnSpc>
                <a:spcPct val="115000"/>
              </a:lnSpc>
              <a:spcBef>
                <a:spcPts val="600"/>
              </a:spcBef>
              <a:spcAft>
                <a:spcPts val="0"/>
              </a:spcAft>
              <a:buSzPts val="2000"/>
              <a:buChar char="●"/>
            </a:pPr>
            <a:r>
              <a:rPr lang="en" sz="2000"/>
              <a:t>Permits to verify properties written both in Computation Tree Logic (CTL) and in Linear Temporal Logic (LTL)</a:t>
            </a:r>
            <a:endParaRPr/>
          </a:p>
          <a:p>
            <a:pPr indent="-355600" lvl="0" marL="457200" rtl="0" algn="l">
              <a:lnSpc>
                <a:spcPct val="115000"/>
              </a:lnSpc>
              <a:spcBef>
                <a:spcPts val="600"/>
              </a:spcBef>
              <a:spcAft>
                <a:spcPts val="0"/>
              </a:spcAft>
              <a:buSzPts val="2000"/>
              <a:buChar char="●"/>
            </a:pPr>
            <a:r>
              <a:rPr lang="en" sz="2000"/>
              <a:t>The internal representation of the model uses the </a:t>
            </a:r>
            <a:r>
              <a:rPr i="1" lang="en" sz="2000"/>
              <a:t>Binary DecisionDiagrams </a:t>
            </a:r>
            <a:r>
              <a:rPr lang="en" sz="2000"/>
              <a:t>(BDDs)</a:t>
            </a:r>
            <a:endParaRPr/>
          </a:p>
          <a:p>
            <a:pPr indent="-355600" lvl="0" marL="457200" rtl="0" algn="l">
              <a:lnSpc>
                <a:spcPct val="115000"/>
              </a:lnSpc>
              <a:spcBef>
                <a:spcPts val="600"/>
              </a:spcBef>
              <a:spcAft>
                <a:spcPts val="0"/>
              </a:spcAft>
              <a:buSzPts val="2000"/>
              <a:buChar char="●"/>
            </a:pPr>
            <a:r>
              <a:rPr i="1" lang="en" sz="2000">
                <a:solidFill>
                  <a:schemeClr val="accent6"/>
                </a:solidFill>
              </a:rPr>
              <a:t>States</a:t>
            </a:r>
            <a:r>
              <a:rPr lang="en" sz="2000"/>
              <a:t> are determined by the variable values</a:t>
            </a:r>
            <a:endParaRPr/>
          </a:p>
          <a:p>
            <a:pPr indent="-355600" lvl="0" marL="457200" rtl="0" algn="l">
              <a:lnSpc>
                <a:spcPct val="115000"/>
              </a:lnSpc>
              <a:spcBef>
                <a:spcPts val="600"/>
              </a:spcBef>
              <a:spcAft>
                <a:spcPts val="0"/>
              </a:spcAft>
              <a:buSzPts val="2000"/>
              <a:buChar char="●"/>
            </a:pPr>
            <a:r>
              <a:rPr i="1" lang="en" sz="2000">
                <a:solidFill>
                  <a:schemeClr val="accent6"/>
                </a:solidFill>
              </a:rPr>
              <a:t>Transitions </a:t>
            </a:r>
            <a:r>
              <a:rPr lang="en" sz="2000"/>
              <a:t>between states are determined by the updates of the variables</a:t>
            </a:r>
            <a:endParaRPr/>
          </a:p>
        </p:txBody>
      </p:sp>
      <p:sp>
        <p:nvSpPr>
          <p:cNvPr id="1052" name="Google Shape;1052;p105"/>
          <p:cNvSpPr txBox="1"/>
          <p:nvPr>
            <p:ph idx="11" type="ftr"/>
          </p:nvPr>
        </p:nvSpPr>
        <p:spPr>
          <a:xfrm>
            <a:off x="0" y="5414963"/>
            <a:ext cx="2606675" cy="396875"/>
          </a:xfrm>
          <a:prstGeom prst="rect">
            <a:avLst/>
          </a:prstGeom>
          <a:noFill/>
          <a:ln>
            <a:noFill/>
          </a:ln>
        </p:spPr>
        <p:txBody>
          <a:bodyPr anchorCtr="0" anchor="t" bIns="40475" lIns="80975" spcFirstLastPara="1" rIns="80975" wrap="square" tIns="40475">
            <a:noAutofit/>
          </a:bodyPr>
          <a:lstStyle/>
          <a:p>
            <a:pPr indent="0" lvl="0" marL="0" marR="0" rtl="0" algn="ctr">
              <a:lnSpc>
                <a:spcPct val="100000"/>
              </a:lnSpc>
              <a:spcBef>
                <a:spcPts val="0"/>
              </a:spcBef>
              <a:spcAft>
                <a:spcPts val="0"/>
              </a:spcAft>
              <a:buNone/>
            </a:pPr>
            <a:r>
              <a:rPr b="0" i="0" lang="en" sz="900" u="none" cap="none" strike="noStrike">
                <a:solidFill>
                  <a:schemeClr val="dk1"/>
                </a:solidFill>
                <a:latin typeface="Verdana"/>
                <a:ea typeface="Verdana"/>
                <a:cs typeface="Verdana"/>
                <a:sym typeface="Verdana"/>
              </a:rPr>
              <a:t>Gargantini &amp; Riccobene - ASMETA - GSSI July 2022</a:t>
            </a:r>
            <a:endParaRPr/>
          </a:p>
        </p:txBody>
      </p:sp>
    </p:spTree>
  </p:cSld>
  <p:clrMapOvr>
    <a:masterClrMapping/>
  </p:clrMapOvr>
  <p:transition>
    <p:fade/>
  </p:transition>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6" name="Shape 1056"/>
        <p:cNvGrpSpPr/>
        <p:nvPr/>
      </p:nvGrpSpPr>
      <p:grpSpPr>
        <a:xfrm>
          <a:off x="0" y="0"/>
          <a:ext cx="0" cy="0"/>
          <a:chOff x="0" y="0"/>
          <a:chExt cx="0" cy="0"/>
        </a:xfrm>
      </p:grpSpPr>
      <p:sp>
        <p:nvSpPr>
          <p:cNvPr id="1057" name="Google Shape;1057;p106"/>
          <p:cNvSpPr txBox="1"/>
          <p:nvPr>
            <p:ph type="title"/>
          </p:nvPr>
        </p:nvSpPr>
        <p:spPr>
          <a:xfrm>
            <a:off x="500250" y="784118"/>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Asmeta models are mapped to NuSMV files (.smv)</a:t>
            </a:r>
            <a:endParaRPr/>
          </a:p>
        </p:txBody>
      </p:sp>
      <p:sp>
        <p:nvSpPr>
          <p:cNvPr id="1058" name="Google Shape;1058;p106"/>
          <p:cNvSpPr txBox="1"/>
          <p:nvPr>
            <p:ph idx="11" type="ftr"/>
          </p:nvPr>
        </p:nvSpPr>
        <p:spPr>
          <a:xfrm>
            <a:off x="2811463" y="5414963"/>
            <a:ext cx="2606675" cy="396875"/>
          </a:xfrm>
          <a:prstGeom prst="rect">
            <a:avLst/>
          </a:prstGeom>
          <a:noFill/>
          <a:ln>
            <a:noFill/>
          </a:ln>
        </p:spPr>
        <p:txBody>
          <a:bodyPr anchorCtr="0" anchor="t" bIns="40475" lIns="80975" spcFirstLastPara="1" rIns="80975" wrap="square" tIns="40475">
            <a:noAutofit/>
          </a:bodyPr>
          <a:lstStyle/>
          <a:p>
            <a:pPr indent="0" lvl="0" marL="0" marR="0" rtl="0" algn="ctr">
              <a:lnSpc>
                <a:spcPct val="100000"/>
              </a:lnSpc>
              <a:spcBef>
                <a:spcPts val="0"/>
              </a:spcBef>
              <a:spcAft>
                <a:spcPts val="0"/>
              </a:spcAft>
              <a:buNone/>
            </a:pPr>
            <a:r>
              <a:rPr b="0" i="0" lang="en" sz="900" u="none" cap="none" strike="noStrike">
                <a:solidFill>
                  <a:schemeClr val="dk1"/>
                </a:solidFill>
                <a:latin typeface="Verdana"/>
                <a:ea typeface="Verdana"/>
                <a:cs typeface="Verdana"/>
                <a:sym typeface="Verdana"/>
              </a:rPr>
              <a:t>Gargantini &amp; Riccobene - ASMETA - GSSI July 2022</a:t>
            </a:r>
            <a:endParaRPr/>
          </a:p>
        </p:txBody>
      </p:sp>
      <p:pic>
        <p:nvPicPr>
          <p:cNvPr id="1059" name="Google Shape;1059;p106"/>
          <p:cNvPicPr preferRelativeResize="0"/>
          <p:nvPr/>
        </p:nvPicPr>
        <p:blipFill rotWithShape="1">
          <a:blip r:embed="rId3">
            <a:alphaModFix/>
          </a:blip>
          <a:srcRect b="0" l="0" r="0" t="0"/>
          <a:stretch/>
        </p:blipFill>
        <p:spPr>
          <a:xfrm>
            <a:off x="1376119" y="1512651"/>
            <a:ext cx="6765955" cy="2545880"/>
          </a:xfrm>
          <a:prstGeom prst="rect">
            <a:avLst/>
          </a:prstGeom>
          <a:noFill/>
          <a:ln>
            <a:noFill/>
          </a:ln>
        </p:spPr>
      </p:pic>
    </p:spTree>
  </p:cSld>
  <p:clrMapOvr>
    <a:masterClrMapping/>
  </p:clrMapOvr>
  <p:transition>
    <p:fade/>
  </p:transition>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3" name="Shape 1063"/>
        <p:cNvGrpSpPr/>
        <p:nvPr/>
      </p:nvGrpSpPr>
      <p:grpSpPr>
        <a:xfrm>
          <a:off x="0" y="0"/>
          <a:ext cx="0" cy="0"/>
          <a:chOff x="0" y="0"/>
          <a:chExt cx="0" cy="0"/>
        </a:xfrm>
      </p:grpSpPr>
      <p:sp>
        <p:nvSpPr>
          <p:cNvPr id="1064" name="Google Shape;1064;p107"/>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Mapping limits</a:t>
            </a:r>
            <a:endParaRPr/>
          </a:p>
        </p:txBody>
      </p:sp>
      <p:sp>
        <p:nvSpPr>
          <p:cNvPr id="1065" name="Google Shape;1065;p107"/>
          <p:cNvSpPr txBox="1"/>
          <p:nvPr>
            <p:ph idx="1" type="body"/>
          </p:nvPr>
        </p:nvSpPr>
        <p:spPr>
          <a:xfrm>
            <a:off x="576000" y="792000"/>
            <a:ext cx="7920000" cy="3780000"/>
          </a:xfrm>
          <a:prstGeom prst="rect">
            <a:avLst/>
          </a:prstGeom>
          <a:noFill/>
          <a:ln>
            <a:noFill/>
          </a:ln>
        </p:spPr>
        <p:txBody>
          <a:bodyPr anchorCtr="0" anchor="t" bIns="0" lIns="0" spcFirstLastPara="1" rIns="0" wrap="square" tIns="0">
            <a:noAutofit/>
          </a:bodyPr>
          <a:lstStyle/>
          <a:p>
            <a:pPr indent="-355600" lvl="0" marL="457200" rtl="0" algn="l">
              <a:lnSpc>
                <a:spcPct val="115000"/>
              </a:lnSpc>
              <a:spcBef>
                <a:spcPts val="600"/>
              </a:spcBef>
              <a:spcAft>
                <a:spcPts val="0"/>
              </a:spcAft>
              <a:buSzPts val="2000"/>
              <a:buChar char="●"/>
            </a:pPr>
            <a:r>
              <a:rPr lang="en"/>
              <a:t>AsmetaSMV </a:t>
            </a:r>
            <a:r>
              <a:rPr b="1" lang="en">
                <a:solidFill>
                  <a:schemeClr val="accent6"/>
                </a:solidFill>
              </a:rPr>
              <a:t>cannot translate all the AsmetaL element </a:t>
            </a:r>
            <a:r>
              <a:rPr lang="en"/>
              <a:t>into NuSMV</a:t>
            </a:r>
            <a:endParaRPr/>
          </a:p>
          <a:p>
            <a:pPr indent="-355600" lvl="0" marL="457200" rtl="0" algn="l">
              <a:lnSpc>
                <a:spcPct val="115000"/>
              </a:lnSpc>
              <a:spcBef>
                <a:spcPts val="600"/>
              </a:spcBef>
              <a:spcAft>
                <a:spcPts val="0"/>
              </a:spcAft>
              <a:buSzPts val="2000"/>
              <a:buChar char="●"/>
            </a:pPr>
            <a:r>
              <a:rPr lang="en"/>
              <a:t>an AsmetaL element is not supported because:</a:t>
            </a:r>
            <a:endParaRPr/>
          </a:p>
          <a:p>
            <a:pPr indent="-355600" lvl="1" marL="914400" rtl="0" algn="l">
              <a:lnSpc>
                <a:spcPct val="115000"/>
              </a:lnSpc>
              <a:spcBef>
                <a:spcPts val="0"/>
              </a:spcBef>
              <a:spcAft>
                <a:spcPts val="0"/>
              </a:spcAft>
              <a:buSzPts val="2000"/>
              <a:buChar char="○"/>
            </a:pPr>
            <a:r>
              <a:rPr lang="en"/>
              <a:t>it requires conditions that cannot be satisfied in NuSMV</a:t>
            </a:r>
            <a:endParaRPr/>
          </a:p>
          <a:p>
            <a:pPr indent="-355600" lvl="2" marL="1371600" rtl="0" algn="l">
              <a:lnSpc>
                <a:spcPct val="115000"/>
              </a:lnSpc>
              <a:spcBef>
                <a:spcPts val="0"/>
              </a:spcBef>
              <a:spcAft>
                <a:spcPts val="0"/>
              </a:spcAft>
              <a:buSzPts val="2000"/>
              <a:buChar char="■"/>
            </a:pPr>
            <a:r>
              <a:rPr lang="en"/>
              <a:t>For example, type domains Real, Integer, Char, don't have a corresponding type in NuSMV and so they cannot be used as domains or codomains of functions in AmsetaL models that must be translated</a:t>
            </a:r>
            <a:endParaRPr/>
          </a:p>
          <a:p>
            <a:pPr indent="-355600" lvl="1" marL="914400" rtl="0" algn="l">
              <a:lnSpc>
                <a:spcPct val="115000"/>
              </a:lnSpc>
              <a:spcBef>
                <a:spcPts val="0"/>
              </a:spcBef>
              <a:spcAft>
                <a:spcPts val="0"/>
              </a:spcAft>
              <a:buSzPts val="2000"/>
              <a:buChar char="○"/>
            </a:pPr>
            <a:r>
              <a:rPr lang="en"/>
              <a:t>the translation would be too complicated</a:t>
            </a:r>
            <a:endParaRPr/>
          </a:p>
          <a:p>
            <a:pPr indent="-355600" lvl="2" marL="1371600" rtl="0" algn="l">
              <a:lnSpc>
                <a:spcPct val="115000"/>
              </a:lnSpc>
              <a:spcBef>
                <a:spcPts val="0"/>
              </a:spcBef>
              <a:spcAft>
                <a:spcPts val="0"/>
              </a:spcAft>
              <a:buSzPts val="2000"/>
              <a:buChar char="■"/>
            </a:pPr>
            <a:r>
              <a:rPr lang="en"/>
              <a:t>the case of many turbo rules</a:t>
            </a:r>
            <a:endParaRPr/>
          </a:p>
        </p:txBody>
      </p:sp>
      <p:sp>
        <p:nvSpPr>
          <p:cNvPr id="1066" name="Google Shape;1066;p107"/>
          <p:cNvSpPr txBox="1"/>
          <p:nvPr>
            <p:ph idx="11" type="ftr"/>
          </p:nvPr>
        </p:nvSpPr>
        <p:spPr>
          <a:xfrm>
            <a:off x="0" y="5414963"/>
            <a:ext cx="2606675" cy="396875"/>
          </a:xfrm>
          <a:prstGeom prst="rect">
            <a:avLst/>
          </a:prstGeom>
          <a:noFill/>
          <a:ln>
            <a:noFill/>
          </a:ln>
        </p:spPr>
        <p:txBody>
          <a:bodyPr anchorCtr="0" anchor="t" bIns="40475" lIns="80975" spcFirstLastPara="1" rIns="80975" wrap="square" tIns="40475">
            <a:noAutofit/>
          </a:bodyPr>
          <a:lstStyle/>
          <a:p>
            <a:pPr indent="0" lvl="0" marL="0" marR="0" rtl="0" algn="ctr">
              <a:lnSpc>
                <a:spcPct val="100000"/>
              </a:lnSpc>
              <a:spcBef>
                <a:spcPts val="0"/>
              </a:spcBef>
              <a:spcAft>
                <a:spcPts val="0"/>
              </a:spcAft>
              <a:buNone/>
            </a:pPr>
            <a:r>
              <a:rPr b="0" i="0" lang="en" sz="900" u="none" cap="none" strike="noStrike">
                <a:solidFill>
                  <a:schemeClr val="dk1"/>
                </a:solidFill>
                <a:latin typeface="Verdana"/>
                <a:ea typeface="Verdana"/>
                <a:cs typeface="Verdana"/>
                <a:sym typeface="Verdana"/>
              </a:rPr>
              <a:t>Gargantini &amp; Riccobene - ASMETA - GSSI July 2022</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5">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0" name="Shape 1070"/>
        <p:cNvGrpSpPr/>
        <p:nvPr/>
      </p:nvGrpSpPr>
      <p:grpSpPr>
        <a:xfrm>
          <a:off x="0" y="0"/>
          <a:ext cx="0" cy="0"/>
          <a:chOff x="0" y="0"/>
          <a:chExt cx="0" cy="0"/>
        </a:xfrm>
      </p:grpSpPr>
      <p:sp>
        <p:nvSpPr>
          <p:cNvPr id="1071" name="Google Shape;1071;p108"/>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Executing AsmetaSMV</a:t>
            </a:r>
            <a:endParaRPr/>
          </a:p>
        </p:txBody>
      </p:sp>
      <p:sp>
        <p:nvSpPr>
          <p:cNvPr id="1072" name="Google Shape;1072;p108"/>
          <p:cNvSpPr txBox="1"/>
          <p:nvPr>
            <p:ph idx="1" type="body"/>
          </p:nvPr>
        </p:nvSpPr>
        <p:spPr>
          <a:xfrm>
            <a:off x="462376" y="2673310"/>
            <a:ext cx="7920000" cy="1336431"/>
          </a:xfrm>
          <a:prstGeom prst="rect">
            <a:avLst/>
          </a:prstGeom>
          <a:noFill/>
          <a:ln>
            <a:noFill/>
          </a:ln>
        </p:spPr>
        <p:txBody>
          <a:bodyPr anchorCtr="0" anchor="t" bIns="0" lIns="0" spcFirstLastPara="1" rIns="0" wrap="square" tIns="0">
            <a:noAutofit/>
          </a:bodyPr>
          <a:lstStyle/>
          <a:p>
            <a:pPr indent="-355600" lvl="0" marL="457200" rtl="0" algn="l">
              <a:lnSpc>
                <a:spcPct val="115000"/>
              </a:lnSpc>
              <a:spcBef>
                <a:spcPts val="600"/>
              </a:spcBef>
              <a:spcAft>
                <a:spcPts val="0"/>
              </a:spcAft>
              <a:buSzPts val="2000"/>
              <a:buChar char="●"/>
            </a:pPr>
            <a:r>
              <a:rPr lang="en"/>
              <a:t>T: translates asmeta to NuSMV</a:t>
            </a:r>
            <a:endParaRPr/>
          </a:p>
          <a:p>
            <a:pPr indent="-355600" lvl="1" marL="914400" rtl="0" algn="l">
              <a:lnSpc>
                <a:spcPct val="115000"/>
              </a:lnSpc>
              <a:spcBef>
                <a:spcPts val="0"/>
              </a:spcBef>
              <a:spcAft>
                <a:spcPts val="0"/>
              </a:spcAft>
              <a:buSzPts val="2000"/>
              <a:buChar char="○"/>
            </a:pPr>
            <a:r>
              <a:rPr lang="en"/>
              <a:t>Example for pillbox</a:t>
            </a:r>
            <a:endParaRPr/>
          </a:p>
          <a:p>
            <a:pPr indent="-355600" lvl="0" marL="457200" rtl="0" algn="l">
              <a:lnSpc>
                <a:spcPct val="115000"/>
              </a:lnSpc>
              <a:spcBef>
                <a:spcPts val="600"/>
              </a:spcBef>
              <a:spcAft>
                <a:spcPts val="0"/>
              </a:spcAft>
              <a:buSzPts val="2000"/>
              <a:buChar char="●"/>
            </a:pPr>
            <a:r>
              <a:rPr lang="en"/>
              <a:t>TE: executes also the model checker</a:t>
            </a:r>
            <a:endParaRPr/>
          </a:p>
          <a:p>
            <a:pPr indent="-355600" lvl="1" marL="914400" rtl="0" algn="l">
              <a:lnSpc>
                <a:spcPct val="115000"/>
              </a:lnSpc>
              <a:spcBef>
                <a:spcPts val="0"/>
              </a:spcBef>
              <a:spcAft>
                <a:spcPts val="0"/>
              </a:spcAft>
              <a:buSzPts val="2000"/>
              <a:buChar char="○"/>
            </a:pPr>
            <a:r>
              <a:rPr b="1" lang="en" sz="1600"/>
              <a:t>NuSMV</a:t>
            </a:r>
            <a:r>
              <a:rPr lang="en" sz="1600"/>
              <a:t> executable must be in the path or set in the preferences</a:t>
            </a:r>
            <a:endParaRPr/>
          </a:p>
        </p:txBody>
      </p:sp>
      <p:sp>
        <p:nvSpPr>
          <p:cNvPr id="1073" name="Google Shape;1073;p108"/>
          <p:cNvSpPr txBox="1"/>
          <p:nvPr>
            <p:ph idx="11" type="ftr"/>
          </p:nvPr>
        </p:nvSpPr>
        <p:spPr>
          <a:xfrm>
            <a:off x="0" y="5414963"/>
            <a:ext cx="2606675" cy="396875"/>
          </a:xfrm>
          <a:prstGeom prst="rect">
            <a:avLst/>
          </a:prstGeom>
          <a:noFill/>
          <a:ln>
            <a:noFill/>
          </a:ln>
        </p:spPr>
        <p:txBody>
          <a:bodyPr anchorCtr="0" anchor="t" bIns="40475" lIns="80975" spcFirstLastPara="1" rIns="80975" wrap="square" tIns="40475">
            <a:noAutofit/>
          </a:bodyPr>
          <a:lstStyle/>
          <a:p>
            <a:pPr indent="0" lvl="0" marL="0" marR="0" rtl="0" algn="ctr">
              <a:lnSpc>
                <a:spcPct val="100000"/>
              </a:lnSpc>
              <a:spcBef>
                <a:spcPts val="0"/>
              </a:spcBef>
              <a:spcAft>
                <a:spcPts val="0"/>
              </a:spcAft>
              <a:buNone/>
            </a:pPr>
            <a:r>
              <a:rPr b="0" i="0" lang="en" sz="900" u="none" cap="none" strike="noStrike">
                <a:solidFill>
                  <a:schemeClr val="dk1"/>
                </a:solidFill>
                <a:latin typeface="Verdana"/>
                <a:ea typeface="Verdana"/>
                <a:cs typeface="Verdana"/>
                <a:sym typeface="Verdana"/>
              </a:rPr>
              <a:t>Gargantini &amp; Riccobene - ASMETA - GSSI July 2022</a:t>
            </a:r>
            <a:endParaRPr/>
          </a:p>
        </p:txBody>
      </p:sp>
      <p:pic>
        <p:nvPicPr>
          <p:cNvPr descr="Immagine che contiene testo, schermata, Carattere, linea&#10;&#10;Descrizione generata automaticamente" id="1074" name="Google Shape;1074;p108"/>
          <p:cNvPicPr preferRelativeResize="0"/>
          <p:nvPr/>
        </p:nvPicPr>
        <p:blipFill rotWithShape="1">
          <a:blip r:embed="rId3">
            <a:alphaModFix/>
          </a:blip>
          <a:srcRect b="0" l="0" r="0" t="0"/>
          <a:stretch/>
        </p:blipFill>
        <p:spPr>
          <a:xfrm>
            <a:off x="644962" y="910680"/>
            <a:ext cx="7327867" cy="1437678"/>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2">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8" name="Shape 1078"/>
        <p:cNvGrpSpPr/>
        <p:nvPr/>
      </p:nvGrpSpPr>
      <p:grpSpPr>
        <a:xfrm>
          <a:off x="0" y="0"/>
          <a:ext cx="0" cy="0"/>
          <a:chOff x="0" y="0"/>
          <a:chExt cx="0" cy="0"/>
        </a:xfrm>
      </p:grpSpPr>
      <p:sp>
        <p:nvSpPr>
          <p:cNvPr id="1079" name="Google Shape;1079;p109"/>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AsmetaSMV preferences</a:t>
            </a:r>
            <a:endParaRPr/>
          </a:p>
        </p:txBody>
      </p:sp>
      <p:pic>
        <p:nvPicPr>
          <p:cNvPr id="1080" name="Google Shape;1080;p109"/>
          <p:cNvPicPr preferRelativeResize="0"/>
          <p:nvPr/>
        </p:nvPicPr>
        <p:blipFill rotWithShape="1">
          <a:blip r:embed="rId3">
            <a:alphaModFix/>
          </a:blip>
          <a:srcRect b="0" l="0" r="0" t="0"/>
          <a:stretch/>
        </p:blipFill>
        <p:spPr>
          <a:xfrm>
            <a:off x="818648" y="974908"/>
            <a:ext cx="5645440" cy="2349621"/>
          </a:xfrm>
          <a:prstGeom prst="rect">
            <a:avLst/>
          </a:prstGeom>
          <a:noFill/>
          <a:ln>
            <a:noFill/>
          </a:ln>
        </p:spPr>
      </p:pic>
    </p:spTree>
  </p:cSld>
  <p:clrMapOvr>
    <a:masterClrMapping/>
  </p:clrMapOvr>
  <p:transition>
    <p:fade/>
  </p:transition>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4" name="Shape 1084"/>
        <p:cNvGrpSpPr/>
        <p:nvPr/>
      </p:nvGrpSpPr>
      <p:grpSpPr>
        <a:xfrm>
          <a:off x="0" y="0"/>
          <a:ext cx="0" cy="0"/>
          <a:chOff x="0" y="0"/>
          <a:chExt cx="0" cy="0"/>
        </a:xfrm>
      </p:grpSpPr>
      <p:sp>
        <p:nvSpPr>
          <p:cNvPr id="1085" name="Google Shape;1085;p110"/>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Executing NuSMV</a:t>
            </a:r>
            <a:endParaRPr/>
          </a:p>
        </p:txBody>
      </p:sp>
      <p:sp>
        <p:nvSpPr>
          <p:cNvPr id="1086" name="Google Shape;1086;p110"/>
          <p:cNvSpPr txBox="1"/>
          <p:nvPr>
            <p:ph idx="1" type="body"/>
          </p:nvPr>
        </p:nvSpPr>
        <p:spPr>
          <a:xfrm>
            <a:off x="576000" y="792000"/>
            <a:ext cx="7920000" cy="3780000"/>
          </a:xfrm>
          <a:prstGeom prst="rect">
            <a:avLst/>
          </a:prstGeom>
          <a:noFill/>
          <a:ln>
            <a:noFill/>
          </a:ln>
        </p:spPr>
        <p:txBody>
          <a:bodyPr anchorCtr="0" anchor="t" bIns="0" lIns="0" spcFirstLastPara="1" rIns="0" wrap="square" tIns="0">
            <a:noAutofit/>
          </a:bodyPr>
          <a:lstStyle/>
          <a:p>
            <a:pPr indent="-355600" lvl="0" marL="457200" rtl="0" algn="l">
              <a:lnSpc>
                <a:spcPct val="115000"/>
              </a:lnSpc>
              <a:spcBef>
                <a:spcPts val="600"/>
              </a:spcBef>
              <a:spcAft>
                <a:spcPts val="0"/>
              </a:spcAft>
              <a:buSzPts val="2000"/>
              <a:buChar char="●"/>
            </a:pPr>
            <a:r>
              <a:rPr lang="en"/>
              <a:t>The output of the model checker is pretty printed in terms of elements of the ASMETA signature.</a:t>
            </a:r>
            <a:endParaRPr/>
          </a:p>
        </p:txBody>
      </p:sp>
      <p:pic>
        <p:nvPicPr>
          <p:cNvPr id="1087" name="Google Shape;1087;p110"/>
          <p:cNvPicPr preferRelativeResize="0"/>
          <p:nvPr/>
        </p:nvPicPr>
        <p:blipFill rotWithShape="1">
          <a:blip r:embed="rId3">
            <a:alphaModFix/>
          </a:blip>
          <a:srcRect b="0" l="0" r="0" t="0"/>
          <a:stretch/>
        </p:blipFill>
        <p:spPr>
          <a:xfrm>
            <a:off x="920402" y="1798027"/>
            <a:ext cx="6902805" cy="2114659"/>
          </a:xfrm>
          <a:prstGeom prst="rect">
            <a:avLst/>
          </a:prstGeom>
          <a:noFill/>
          <a:ln>
            <a:noFill/>
          </a:ln>
        </p:spPr>
      </p:pic>
    </p:spTree>
  </p:cSld>
  <p:clrMapOvr>
    <a:masterClrMapping/>
  </p:clrMapOvr>
  <p:transition>
    <p:fade/>
  </p:transition>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1" name="Shape 1091"/>
        <p:cNvGrpSpPr/>
        <p:nvPr/>
      </p:nvGrpSpPr>
      <p:grpSpPr>
        <a:xfrm>
          <a:off x="0" y="0"/>
          <a:ext cx="0" cy="0"/>
          <a:chOff x="0" y="0"/>
          <a:chExt cx="0" cy="0"/>
        </a:xfrm>
      </p:grpSpPr>
      <p:sp>
        <p:nvSpPr>
          <p:cNvPr id="1092" name="Google Shape;1092;p111"/>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Counter example</a:t>
            </a:r>
            <a:endParaRPr/>
          </a:p>
        </p:txBody>
      </p:sp>
      <p:sp>
        <p:nvSpPr>
          <p:cNvPr id="1093" name="Google Shape;1093;p111"/>
          <p:cNvSpPr txBox="1"/>
          <p:nvPr>
            <p:ph idx="1" type="body"/>
          </p:nvPr>
        </p:nvSpPr>
        <p:spPr>
          <a:xfrm>
            <a:off x="576000" y="792000"/>
            <a:ext cx="3741699" cy="1350618"/>
          </a:xfrm>
          <a:prstGeom prst="rect">
            <a:avLst/>
          </a:prstGeom>
          <a:noFill/>
          <a:ln>
            <a:noFill/>
          </a:ln>
        </p:spPr>
        <p:txBody>
          <a:bodyPr anchorCtr="0" anchor="t" bIns="0" lIns="0" spcFirstLastPara="1" rIns="0" wrap="square" tIns="0">
            <a:noAutofit/>
          </a:bodyPr>
          <a:lstStyle/>
          <a:p>
            <a:pPr indent="-355600" lvl="0" marL="457200" rtl="0" algn="l">
              <a:lnSpc>
                <a:spcPct val="115000"/>
              </a:lnSpc>
              <a:spcBef>
                <a:spcPts val="600"/>
              </a:spcBef>
              <a:spcAft>
                <a:spcPts val="0"/>
              </a:spcAft>
              <a:buSzPts val="2000"/>
              <a:buChar char="●"/>
            </a:pPr>
            <a:r>
              <a:rPr lang="en"/>
              <a:t>If a property is false, a counter example is shown</a:t>
            </a:r>
            <a:endParaRPr/>
          </a:p>
          <a:p>
            <a:pPr indent="0" lvl="0" marL="101600" rtl="0" algn="l">
              <a:lnSpc>
                <a:spcPct val="115000"/>
              </a:lnSpc>
              <a:spcBef>
                <a:spcPts val="600"/>
              </a:spcBef>
              <a:spcAft>
                <a:spcPts val="0"/>
              </a:spcAft>
              <a:buSzPts val="2000"/>
              <a:buNone/>
            </a:pPr>
            <a:r>
              <a:rPr b="1" lang="en" sz="1600">
                <a:solidFill>
                  <a:srgbClr val="7F0055"/>
                </a:solidFill>
                <a:latin typeface="Consolas"/>
                <a:ea typeface="Consolas"/>
                <a:cs typeface="Consolas"/>
                <a:sym typeface="Consolas"/>
              </a:rPr>
              <a:t>CTLSPEC</a:t>
            </a:r>
            <a:r>
              <a:rPr lang="en" sz="1600">
                <a:solidFill>
                  <a:srgbClr val="000000"/>
                </a:solidFill>
                <a:latin typeface="Consolas"/>
                <a:ea typeface="Consolas"/>
                <a:cs typeface="Consolas"/>
                <a:sym typeface="Consolas"/>
              </a:rPr>
              <a:t> </a:t>
            </a:r>
            <a:r>
              <a:rPr b="1" lang="en" sz="1600">
                <a:solidFill>
                  <a:schemeClr val="accent2"/>
                </a:solidFill>
                <a:latin typeface="Consolas"/>
                <a:ea typeface="Consolas"/>
                <a:cs typeface="Consolas"/>
                <a:sym typeface="Consolas"/>
              </a:rPr>
              <a:t>ag</a:t>
            </a:r>
            <a:r>
              <a:rPr lang="en" sz="1600">
                <a:solidFill>
                  <a:srgbClr val="000000"/>
                </a:solidFill>
                <a:latin typeface="Consolas"/>
                <a:ea typeface="Consolas"/>
                <a:cs typeface="Consolas"/>
                <a:sym typeface="Consolas"/>
              </a:rPr>
              <a:t>(pillDeadlineHit(drawer1) </a:t>
            </a:r>
            <a:r>
              <a:rPr b="1" lang="en" sz="1600">
                <a:solidFill>
                  <a:srgbClr val="7F0055"/>
                </a:solidFill>
                <a:latin typeface="Consolas"/>
                <a:ea typeface="Consolas"/>
                <a:cs typeface="Consolas"/>
                <a:sym typeface="Consolas"/>
              </a:rPr>
              <a:t>implies</a:t>
            </a:r>
            <a:r>
              <a:rPr lang="en" sz="1600">
                <a:solidFill>
                  <a:srgbClr val="000000"/>
                </a:solidFill>
                <a:latin typeface="Consolas"/>
                <a:ea typeface="Consolas"/>
                <a:cs typeface="Consolas"/>
                <a:sym typeface="Consolas"/>
              </a:rPr>
              <a:t> </a:t>
            </a:r>
            <a:r>
              <a:rPr b="1" lang="en" sz="1600">
                <a:solidFill>
                  <a:schemeClr val="accent2"/>
                </a:solidFill>
                <a:latin typeface="Consolas"/>
                <a:ea typeface="Consolas"/>
                <a:cs typeface="Consolas"/>
                <a:sym typeface="Consolas"/>
              </a:rPr>
              <a:t>af</a:t>
            </a:r>
            <a:r>
              <a:rPr lang="en" sz="1600">
                <a:solidFill>
                  <a:srgbClr val="000000"/>
                </a:solidFill>
                <a:latin typeface="Consolas"/>
                <a:ea typeface="Consolas"/>
                <a:cs typeface="Consolas"/>
                <a:sym typeface="Consolas"/>
              </a:rPr>
              <a:t>(isOn(drawer1)))</a:t>
            </a:r>
            <a:endParaRPr sz="2000"/>
          </a:p>
        </p:txBody>
      </p:sp>
      <p:sp>
        <p:nvSpPr>
          <p:cNvPr id="1094" name="Google Shape;1094;p111"/>
          <p:cNvSpPr txBox="1"/>
          <p:nvPr/>
        </p:nvSpPr>
        <p:spPr>
          <a:xfrm>
            <a:off x="4929337" y="78999"/>
            <a:ext cx="3892964" cy="4778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050" u="none" cap="none" strike="noStrike">
                <a:solidFill>
                  <a:srgbClr val="000000"/>
                </a:solidFill>
                <a:latin typeface="Consolas"/>
                <a:ea typeface="Consolas"/>
                <a:cs typeface="Consolas"/>
                <a:sym typeface="Consolas"/>
              </a:rPr>
              <a:t>-- specification AG (pillDeadlineHit(DRAWER1) -&gt; AF drawerLed(DRAWER1) = ON) is false</a:t>
            </a:r>
            <a:endParaRPr/>
          </a:p>
          <a:p>
            <a:pPr indent="0" lvl="0" marL="0" marR="0" rtl="0" algn="l">
              <a:lnSpc>
                <a:spcPct val="100000"/>
              </a:lnSpc>
              <a:spcBef>
                <a:spcPts val="0"/>
              </a:spcBef>
              <a:spcAft>
                <a:spcPts val="0"/>
              </a:spcAft>
              <a:buNone/>
            </a:pPr>
            <a:r>
              <a:rPr b="0" i="0" lang="en" sz="1050" u="none" cap="none" strike="noStrike">
                <a:solidFill>
                  <a:srgbClr val="000000"/>
                </a:solidFill>
                <a:latin typeface="Consolas"/>
                <a:ea typeface="Consolas"/>
                <a:cs typeface="Consolas"/>
                <a:sym typeface="Consolas"/>
              </a:rPr>
              <a:t>-- as demonstrated by the following execution sequence</a:t>
            </a:r>
            <a:endParaRPr b="0" i="0" sz="105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None/>
            </a:pPr>
            <a:r>
              <a:rPr b="0" i="0" lang="en" sz="1050" u="none" cap="none" strike="noStrike">
                <a:solidFill>
                  <a:srgbClr val="000000"/>
                </a:solidFill>
                <a:latin typeface="Consolas"/>
                <a:ea typeface="Consolas"/>
                <a:cs typeface="Consolas"/>
                <a:sym typeface="Consolas"/>
              </a:rPr>
              <a:t>Trace Description: CTL Counterexample </a:t>
            </a:r>
            <a:endParaRPr/>
          </a:p>
          <a:p>
            <a:pPr indent="0" lvl="0" marL="0" marR="0" rtl="0" algn="l">
              <a:lnSpc>
                <a:spcPct val="100000"/>
              </a:lnSpc>
              <a:spcBef>
                <a:spcPts val="0"/>
              </a:spcBef>
              <a:spcAft>
                <a:spcPts val="0"/>
              </a:spcAft>
              <a:buNone/>
            </a:pPr>
            <a:r>
              <a:rPr b="0" i="0" lang="en" sz="1050" u="none" cap="none" strike="noStrike">
                <a:solidFill>
                  <a:srgbClr val="000000"/>
                </a:solidFill>
                <a:latin typeface="Consolas"/>
                <a:ea typeface="Consolas"/>
                <a:cs typeface="Consolas"/>
                <a:sym typeface="Consolas"/>
              </a:rPr>
              <a:t>Trace Type: Counterexample </a:t>
            </a:r>
            <a:endParaRPr/>
          </a:p>
          <a:p>
            <a:pPr indent="0" lvl="0" marL="0" marR="0" rtl="0" algn="l">
              <a:lnSpc>
                <a:spcPct val="100000"/>
              </a:lnSpc>
              <a:spcBef>
                <a:spcPts val="0"/>
              </a:spcBef>
              <a:spcAft>
                <a:spcPts val="0"/>
              </a:spcAft>
              <a:buNone/>
            </a:pPr>
            <a:r>
              <a:rPr b="0" i="0" lang="en" sz="1050" u="none" cap="none" strike="noStrike">
                <a:solidFill>
                  <a:srgbClr val="000000"/>
                </a:solidFill>
                <a:latin typeface="Consolas"/>
                <a:ea typeface="Consolas"/>
                <a:cs typeface="Consolas"/>
                <a:sym typeface="Consolas"/>
              </a:rPr>
              <a:t>-&gt; State: 1.1 &lt;-</a:t>
            </a:r>
            <a:endParaRPr/>
          </a:p>
          <a:p>
            <a:pPr indent="0" lvl="0" marL="0" marR="0" rtl="0" algn="l">
              <a:lnSpc>
                <a:spcPct val="100000"/>
              </a:lnSpc>
              <a:spcBef>
                <a:spcPts val="0"/>
              </a:spcBef>
              <a:spcAft>
                <a:spcPts val="0"/>
              </a:spcAft>
              <a:buNone/>
            </a:pPr>
            <a:r>
              <a:rPr b="0" i="0" lang="en" sz="1050" u="none" cap="none" strike="noStrike">
                <a:solidFill>
                  <a:srgbClr val="000000"/>
                </a:solidFill>
                <a:latin typeface="Consolas"/>
                <a:ea typeface="Consolas"/>
                <a:cs typeface="Consolas"/>
                <a:sym typeface="Consolas"/>
              </a:rPr>
              <a:t>pillDeadlineHit(DRAWER1) = false</a:t>
            </a:r>
            <a:endParaRPr/>
          </a:p>
          <a:p>
            <a:pPr indent="0" lvl="0" marL="0" marR="0" rtl="0" algn="l">
              <a:lnSpc>
                <a:spcPct val="100000"/>
              </a:lnSpc>
              <a:spcBef>
                <a:spcPts val="0"/>
              </a:spcBef>
              <a:spcAft>
                <a:spcPts val="0"/>
              </a:spcAft>
              <a:buNone/>
            </a:pPr>
            <a:r>
              <a:rPr b="0" i="0" lang="en" sz="1050" u="none" cap="none" strike="noStrike">
                <a:solidFill>
                  <a:srgbClr val="000000"/>
                </a:solidFill>
                <a:latin typeface="Consolas"/>
                <a:ea typeface="Consolas"/>
                <a:cs typeface="Consolas"/>
                <a:sym typeface="Consolas"/>
              </a:rPr>
              <a:t>drawerLed(DRAWER1) = OFF</a:t>
            </a:r>
            <a:endParaRPr/>
          </a:p>
          <a:p>
            <a:pPr indent="0" lvl="0" marL="0" marR="0" rtl="0" algn="l">
              <a:lnSpc>
                <a:spcPct val="100000"/>
              </a:lnSpc>
              <a:spcBef>
                <a:spcPts val="0"/>
              </a:spcBef>
              <a:spcAft>
                <a:spcPts val="0"/>
              </a:spcAft>
              <a:buNone/>
            </a:pPr>
            <a:r>
              <a:rPr b="0" i="0" lang="en" sz="1050" u="none" cap="none" strike="noStrike">
                <a:solidFill>
                  <a:srgbClr val="000000"/>
                </a:solidFill>
                <a:latin typeface="Consolas"/>
                <a:ea typeface="Consolas"/>
                <a:cs typeface="Consolas"/>
                <a:sym typeface="Consolas"/>
              </a:rPr>
              <a:t>var_$drawer_0 = DRAWER1</a:t>
            </a:r>
            <a:endParaRPr/>
          </a:p>
          <a:p>
            <a:pPr indent="0" lvl="0" marL="0" marR="0" rtl="0" algn="l">
              <a:lnSpc>
                <a:spcPct val="100000"/>
              </a:lnSpc>
              <a:spcBef>
                <a:spcPts val="0"/>
              </a:spcBef>
              <a:spcAft>
                <a:spcPts val="0"/>
              </a:spcAft>
              <a:buNone/>
            </a:pPr>
            <a:r>
              <a:rPr b="0" i="0" lang="en" sz="1050" u="none" cap="none" strike="noStrike">
                <a:solidFill>
                  <a:srgbClr val="000000"/>
                </a:solidFill>
                <a:latin typeface="Consolas"/>
                <a:ea typeface="Consolas"/>
                <a:cs typeface="Consolas"/>
                <a:sym typeface="Consolas"/>
              </a:rPr>
              <a:t>drawerLed(DRAWER2) = OFF</a:t>
            </a:r>
            <a:endParaRPr/>
          </a:p>
          <a:p>
            <a:pPr indent="0" lvl="0" marL="0" marR="0" rtl="0" algn="l">
              <a:lnSpc>
                <a:spcPct val="100000"/>
              </a:lnSpc>
              <a:spcBef>
                <a:spcPts val="0"/>
              </a:spcBef>
              <a:spcAft>
                <a:spcPts val="0"/>
              </a:spcAft>
              <a:buNone/>
            </a:pPr>
            <a:r>
              <a:rPr b="0" i="0" lang="en" sz="1050" u="none" cap="none" strike="noStrike">
                <a:solidFill>
                  <a:srgbClr val="000000"/>
                </a:solidFill>
                <a:latin typeface="Consolas"/>
                <a:ea typeface="Consolas"/>
                <a:cs typeface="Consolas"/>
                <a:sym typeface="Consolas"/>
              </a:rPr>
              <a:t>isPillTobeTaken(DRAWER2) = false</a:t>
            </a:r>
            <a:endParaRPr/>
          </a:p>
          <a:p>
            <a:pPr indent="0" lvl="0" marL="0" marR="0" rtl="0" algn="l">
              <a:lnSpc>
                <a:spcPct val="100000"/>
              </a:lnSpc>
              <a:spcBef>
                <a:spcPts val="0"/>
              </a:spcBef>
              <a:spcAft>
                <a:spcPts val="0"/>
              </a:spcAft>
              <a:buNone/>
            </a:pPr>
            <a:r>
              <a:rPr b="0" i="0" lang="en" sz="1050" u="none" cap="none" strike="noStrike">
                <a:solidFill>
                  <a:srgbClr val="000000"/>
                </a:solidFill>
                <a:latin typeface="Consolas"/>
                <a:ea typeface="Consolas"/>
                <a:cs typeface="Consolas"/>
                <a:sym typeface="Consolas"/>
              </a:rPr>
              <a:t>drawerLed(DRAWER3) = OFF</a:t>
            </a:r>
            <a:endParaRPr/>
          </a:p>
          <a:p>
            <a:pPr indent="0" lvl="0" marL="0" marR="0" rtl="0" algn="l">
              <a:lnSpc>
                <a:spcPct val="100000"/>
              </a:lnSpc>
              <a:spcBef>
                <a:spcPts val="0"/>
              </a:spcBef>
              <a:spcAft>
                <a:spcPts val="0"/>
              </a:spcAft>
              <a:buNone/>
            </a:pPr>
            <a:r>
              <a:rPr b="0" i="0" lang="en" sz="1050" u="none" cap="none" strike="noStrike">
                <a:solidFill>
                  <a:srgbClr val="000000"/>
                </a:solidFill>
                <a:latin typeface="Consolas"/>
                <a:ea typeface="Consolas"/>
                <a:cs typeface="Consolas"/>
                <a:sym typeface="Consolas"/>
              </a:rPr>
              <a:t>isPillTobeTaken(DRAWER3) = false</a:t>
            </a:r>
            <a:endParaRPr/>
          </a:p>
          <a:p>
            <a:pPr indent="0" lvl="0" marL="0" marR="0" rtl="0" algn="l">
              <a:lnSpc>
                <a:spcPct val="100000"/>
              </a:lnSpc>
              <a:spcBef>
                <a:spcPts val="0"/>
              </a:spcBef>
              <a:spcAft>
                <a:spcPts val="0"/>
              </a:spcAft>
              <a:buNone/>
            </a:pPr>
            <a:r>
              <a:rPr b="0" i="0" lang="en" sz="1050" u="none" cap="none" strike="noStrike">
                <a:solidFill>
                  <a:srgbClr val="000000"/>
                </a:solidFill>
                <a:latin typeface="Consolas"/>
                <a:ea typeface="Consolas"/>
                <a:cs typeface="Consolas"/>
                <a:sym typeface="Consolas"/>
              </a:rPr>
              <a:t>isPillTobeTaken(DRAWER1) = false</a:t>
            </a:r>
            <a:endParaRPr/>
          </a:p>
          <a:p>
            <a:pPr indent="0" lvl="0" marL="0" marR="0" rtl="0" algn="l">
              <a:lnSpc>
                <a:spcPct val="100000"/>
              </a:lnSpc>
              <a:spcBef>
                <a:spcPts val="0"/>
              </a:spcBef>
              <a:spcAft>
                <a:spcPts val="0"/>
              </a:spcAft>
              <a:buNone/>
            </a:pPr>
            <a:r>
              <a:rPr b="0" i="0" lang="en" sz="1050" u="none" cap="none" strike="noStrike">
                <a:solidFill>
                  <a:srgbClr val="000000"/>
                </a:solidFill>
                <a:latin typeface="Consolas"/>
                <a:ea typeface="Consolas"/>
                <a:cs typeface="Consolas"/>
                <a:sym typeface="Consolas"/>
              </a:rPr>
              <a:t>isPillTaken(DRAWER1) = false</a:t>
            </a:r>
            <a:endParaRPr/>
          </a:p>
          <a:p>
            <a:pPr indent="0" lvl="0" marL="0" marR="0" rtl="0" algn="l">
              <a:lnSpc>
                <a:spcPct val="100000"/>
              </a:lnSpc>
              <a:spcBef>
                <a:spcPts val="0"/>
              </a:spcBef>
              <a:spcAft>
                <a:spcPts val="0"/>
              </a:spcAft>
              <a:buNone/>
            </a:pPr>
            <a:r>
              <a:rPr b="0" i="0" lang="en" sz="1050" u="none" cap="none" strike="noStrike">
                <a:solidFill>
                  <a:srgbClr val="000000"/>
                </a:solidFill>
                <a:latin typeface="Consolas"/>
                <a:ea typeface="Consolas"/>
                <a:cs typeface="Consolas"/>
                <a:sym typeface="Consolas"/>
              </a:rPr>
              <a:t>isPillTaken(DRAWER2) = false</a:t>
            </a:r>
            <a:endParaRPr/>
          </a:p>
          <a:p>
            <a:pPr indent="0" lvl="0" marL="0" marR="0" rtl="0" algn="l">
              <a:lnSpc>
                <a:spcPct val="100000"/>
              </a:lnSpc>
              <a:spcBef>
                <a:spcPts val="0"/>
              </a:spcBef>
              <a:spcAft>
                <a:spcPts val="0"/>
              </a:spcAft>
              <a:buNone/>
            </a:pPr>
            <a:r>
              <a:rPr b="0" i="0" lang="en" sz="1050" u="none" cap="none" strike="noStrike">
                <a:solidFill>
                  <a:srgbClr val="000000"/>
                </a:solidFill>
                <a:latin typeface="Consolas"/>
                <a:ea typeface="Consolas"/>
                <a:cs typeface="Consolas"/>
                <a:sym typeface="Consolas"/>
              </a:rPr>
              <a:t>pillDeadlineHit(DRAWER2) = false</a:t>
            </a:r>
            <a:endParaRPr/>
          </a:p>
          <a:p>
            <a:pPr indent="0" lvl="0" marL="0" marR="0" rtl="0" algn="l">
              <a:lnSpc>
                <a:spcPct val="100000"/>
              </a:lnSpc>
              <a:spcBef>
                <a:spcPts val="0"/>
              </a:spcBef>
              <a:spcAft>
                <a:spcPts val="0"/>
              </a:spcAft>
              <a:buNone/>
            </a:pPr>
            <a:r>
              <a:rPr b="0" i="0" lang="en" sz="1050" u="none" cap="none" strike="noStrike">
                <a:solidFill>
                  <a:srgbClr val="000000"/>
                </a:solidFill>
                <a:latin typeface="Consolas"/>
                <a:ea typeface="Consolas"/>
                <a:cs typeface="Consolas"/>
                <a:sym typeface="Consolas"/>
              </a:rPr>
              <a:t>isPillTaken(DRAWER3) = false</a:t>
            </a:r>
            <a:endParaRPr/>
          </a:p>
          <a:p>
            <a:pPr indent="0" lvl="0" marL="0" marR="0" rtl="0" algn="l">
              <a:lnSpc>
                <a:spcPct val="100000"/>
              </a:lnSpc>
              <a:spcBef>
                <a:spcPts val="0"/>
              </a:spcBef>
              <a:spcAft>
                <a:spcPts val="0"/>
              </a:spcAft>
              <a:buNone/>
            </a:pPr>
            <a:r>
              <a:rPr b="0" i="0" lang="en" sz="1050" u="none" cap="none" strike="noStrike">
                <a:solidFill>
                  <a:srgbClr val="000000"/>
                </a:solidFill>
                <a:latin typeface="Consolas"/>
                <a:ea typeface="Consolas"/>
                <a:cs typeface="Consolas"/>
                <a:sym typeface="Consolas"/>
              </a:rPr>
              <a:t>pillDeadlineHit(DRAWER3) = false</a:t>
            </a:r>
            <a:endParaRPr/>
          </a:p>
          <a:p>
            <a:pPr indent="0" lvl="0" marL="0" marR="0" rtl="0" algn="l">
              <a:lnSpc>
                <a:spcPct val="100000"/>
              </a:lnSpc>
              <a:spcBef>
                <a:spcPts val="0"/>
              </a:spcBef>
              <a:spcAft>
                <a:spcPts val="0"/>
              </a:spcAft>
              <a:buNone/>
            </a:pPr>
            <a:r>
              <a:rPr b="0" i="0" lang="en" sz="1050" u="none" cap="none" strike="noStrike">
                <a:solidFill>
                  <a:srgbClr val="000000"/>
                </a:solidFill>
                <a:latin typeface="Consolas"/>
                <a:ea typeface="Consolas"/>
                <a:cs typeface="Consolas"/>
                <a:sym typeface="Consolas"/>
              </a:rPr>
              <a:t>areOthersOn(DRAWER3) = false</a:t>
            </a:r>
            <a:endParaRPr/>
          </a:p>
          <a:p>
            <a:pPr indent="0" lvl="0" marL="0" marR="0" rtl="0" algn="l">
              <a:lnSpc>
                <a:spcPct val="100000"/>
              </a:lnSpc>
              <a:spcBef>
                <a:spcPts val="0"/>
              </a:spcBef>
              <a:spcAft>
                <a:spcPts val="0"/>
              </a:spcAft>
              <a:buNone/>
            </a:pPr>
            <a:r>
              <a:rPr b="0" i="0" lang="en" sz="1050" u="none" cap="none" strike="noStrike">
                <a:solidFill>
                  <a:srgbClr val="000000"/>
                </a:solidFill>
                <a:latin typeface="Consolas"/>
                <a:ea typeface="Consolas"/>
                <a:cs typeface="Consolas"/>
                <a:sym typeface="Consolas"/>
              </a:rPr>
              <a:t>areOthersOn(DRAWER2) = false</a:t>
            </a:r>
            <a:endParaRPr/>
          </a:p>
          <a:p>
            <a:pPr indent="0" lvl="0" marL="0" marR="0" rtl="0" algn="l">
              <a:lnSpc>
                <a:spcPct val="100000"/>
              </a:lnSpc>
              <a:spcBef>
                <a:spcPts val="0"/>
              </a:spcBef>
              <a:spcAft>
                <a:spcPts val="0"/>
              </a:spcAft>
              <a:buNone/>
            </a:pPr>
            <a:r>
              <a:rPr b="0" i="0" lang="en" sz="1050" u="none" cap="none" strike="noStrike">
                <a:solidFill>
                  <a:srgbClr val="000000"/>
                </a:solidFill>
                <a:latin typeface="Consolas"/>
                <a:ea typeface="Consolas"/>
                <a:cs typeface="Consolas"/>
                <a:sym typeface="Consolas"/>
              </a:rPr>
              <a:t>areOthersOn(DRAWER1) = false</a:t>
            </a:r>
            <a:endParaRPr/>
          </a:p>
          <a:p>
            <a:pPr indent="0" lvl="0" marL="0" marR="0" rtl="0" algn="l">
              <a:lnSpc>
                <a:spcPct val="100000"/>
              </a:lnSpc>
              <a:spcBef>
                <a:spcPts val="0"/>
              </a:spcBef>
              <a:spcAft>
                <a:spcPts val="0"/>
              </a:spcAft>
              <a:buNone/>
            </a:pPr>
            <a:r>
              <a:rPr b="0" i="0" lang="en" sz="1050" u="none" cap="none" strike="noStrike">
                <a:solidFill>
                  <a:srgbClr val="000000"/>
                </a:solidFill>
                <a:latin typeface="Consolas"/>
                <a:ea typeface="Consolas"/>
                <a:cs typeface="Consolas"/>
                <a:sym typeface="Consolas"/>
              </a:rPr>
              <a:t>-&gt; State: 1.2 &lt;-</a:t>
            </a:r>
            <a:endParaRPr/>
          </a:p>
          <a:p>
            <a:pPr indent="0" lvl="0" marL="0" marR="0" rtl="0" algn="l">
              <a:lnSpc>
                <a:spcPct val="100000"/>
              </a:lnSpc>
              <a:spcBef>
                <a:spcPts val="0"/>
              </a:spcBef>
              <a:spcAft>
                <a:spcPts val="0"/>
              </a:spcAft>
              <a:buNone/>
            </a:pPr>
            <a:r>
              <a:rPr b="0" i="0" lang="en" sz="1050" u="none" cap="none" strike="noStrike">
                <a:solidFill>
                  <a:schemeClr val="accent2"/>
                </a:solidFill>
                <a:latin typeface="Consolas"/>
                <a:ea typeface="Consolas"/>
                <a:cs typeface="Consolas"/>
                <a:sym typeface="Consolas"/>
              </a:rPr>
              <a:t>pillDeadlineHit(DRAWER1) = true</a:t>
            </a:r>
            <a:endParaRPr b="0" i="0" sz="1050" u="none" cap="none" strike="noStrike">
              <a:solidFill>
                <a:schemeClr val="accent2"/>
              </a:solidFill>
              <a:latin typeface="Consolas"/>
              <a:ea typeface="Consolas"/>
              <a:cs typeface="Consolas"/>
              <a:sym typeface="Consolas"/>
            </a:endParaRPr>
          </a:p>
          <a:p>
            <a:pPr indent="0" lvl="0" marL="0" marR="0" rtl="0" algn="l">
              <a:lnSpc>
                <a:spcPct val="100000"/>
              </a:lnSpc>
              <a:spcBef>
                <a:spcPts val="0"/>
              </a:spcBef>
              <a:spcAft>
                <a:spcPts val="0"/>
              </a:spcAft>
              <a:buNone/>
            </a:pPr>
            <a:r>
              <a:rPr b="0" i="0" lang="en" sz="1050" u="none" cap="none" strike="noStrike">
                <a:solidFill>
                  <a:schemeClr val="accent2"/>
                </a:solidFill>
                <a:latin typeface="Consolas"/>
                <a:ea typeface="Consolas"/>
                <a:cs typeface="Consolas"/>
                <a:sym typeface="Consolas"/>
              </a:rPr>
              <a:t>pillDeadlineHit(DRAWER2) = true</a:t>
            </a:r>
            <a:endParaRPr b="0" i="0" sz="1050" u="none" cap="none" strike="noStrike">
              <a:solidFill>
                <a:schemeClr val="accent2"/>
              </a:solidFill>
              <a:latin typeface="Consolas"/>
              <a:ea typeface="Consolas"/>
              <a:cs typeface="Consolas"/>
              <a:sym typeface="Consolas"/>
            </a:endParaRPr>
          </a:p>
          <a:p>
            <a:pPr indent="0" lvl="0" marL="0" marR="0" rtl="0" algn="l">
              <a:lnSpc>
                <a:spcPct val="100000"/>
              </a:lnSpc>
              <a:spcBef>
                <a:spcPts val="0"/>
              </a:spcBef>
              <a:spcAft>
                <a:spcPts val="0"/>
              </a:spcAft>
              <a:buNone/>
            </a:pPr>
            <a:r>
              <a:rPr b="0" i="0" lang="en" sz="1050" u="none" cap="none" strike="noStrike">
                <a:solidFill>
                  <a:srgbClr val="000000"/>
                </a:solidFill>
                <a:latin typeface="Consolas"/>
                <a:ea typeface="Consolas"/>
                <a:cs typeface="Consolas"/>
                <a:sym typeface="Consolas"/>
              </a:rPr>
              <a:t>-- Loop starts here</a:t>
            </a:r>
            <a:endParaRPr b="0" i="0" sz="105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None/>
            </a:pPr>
            <a:r>
              <a:rPr b="0" i="0" lang="en" sz="1050" u="none" cap="none" strike="noStrike">
                <a:solidFill>
                  <a:srgbClr val="000000"/>
                </a:solidFill>
                <a:latin typeface="Consolas"/>
                <a:ea typeface="Consolas"/>
                <a:cs typeface="Consolas"/>
                <a:sym typeface="Consolas"/>
              </a:rPr>
              <a:t>-&gt; State: 1.3 &lt;-</a:t>
            </a:r>
            <a:endParaRPr/>
          </a:p>
          <a:p>
            <a:pPr indent="0" lvl="0" marL="0" marR="0" rtl="0" algn="l">
              <a:lnSpc>
                <a:spcPct val="100000"/>
              </a:lnSpc>
              <a:spcBef>
                <a:spcPts val="0"/>
              </a:spcBef>
              <a:spcAft>
                <a:spcPts val="0"/>
              </a:spcAft>
              <a:buNone/>
            </a:pPr>
            <a:r>
              <a:rPr b="0" i="0" lang="en" sz="1050" u="none" cap="none" strike="noStrike">
                <a:solidFill>
                  <a:srgbClr val="000000"/>
                </a:solidFill>
                <a:latin typeface="Consolas"/>
                <a:ea typeface="Consolas"/>
                <a:cs typeface="Consolas"/>
                <a:sym typeface="Consolas"/>
              </a:rPr>
              <a:t>…</a:t>
            </a:r>
            <a:endParaRPr b="0" i="0" sz="1050" u="none" cap="none" strike="noStrike">
              <a:solidFill>
                <a:srgbClr val="000000"/>
              </a:solidFill>
              <a:latin typeface="Consolas"/>
              <a:ea typeface="Consolas"/>
              <a:cs typeface="Consolas"/>
              <a:sym typeface="Consolas"/>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098" name="Shape 1098"/>
        <p:cNvGrpSpPr/>
        <p:nvPr/>
      </p:nvGrpSpPr>
      <p:grpSpPr>
        <a:xfrm>
          <a:off x="0" y="0"/>
          <a:ext cx="0" cy="0"/>
          <a:chOff x="0" y="0"/>
          <a:chExt cx="0" cy="0"/>
        </a:xfrm>
      </p:grpSpPr>
      <p:sp>
        <p:nvSpPr>
          <p:cNvPr id="1099" name="Google Shape;1099;p112"/>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Liveness property</a:t>
            </a:r>
            <a:endParaRPr/>
          </a:p>
        </p:txBody>
      </p:sp>
      <p:sp>
        <p:nvSpPr>
          <p:cNvPr id="1100" name="Google Shape;1100;p112"/>
          <p:cNvSpPr txBox="1"/>
          <p:nvPr>
            <p:ph idx="1" type="body"/>
          </p:nvPr>
        </p:nvSpPr>
        <p:spPr>
          <a:xfrm>
            <a:off x="576000" y="791240"/>
            <a:ext cx="7920000" cy="3780000"/>
          </a:xfrm>
          <a:prstGeom prst="rect">
            <a:avLst/>
          </a:prstGeom>
          <a:noFill/>
          <a:ln>
            <a:noFill/>
          </a:ln>
        </p:spPr>
        <p:txBody>
          <a:bodyPr anchorCtr="0" anchor="t" bIns="0" lIns="0" spcFirstLastPara="1" rIns="0" wrap="square" tIns="0">
            <a:noAutofit/>
          </a:bodyPr>
          <a:lstStyle/>
          <a:p>
            <a:pPr indent="-381000" lvl="0" marL="457200" rtl="0" algn="l">
              <a:lnSpc>
                <a:spcPct val="115000"/>
              </a:lnSpc>
              <a:spcBef>
                <a:spcPts val="600"/>
              </a:spcBef>
              <a:spcAft>
                <a:spcPts val="0"/>
              </a:spcAft>
              <a:buSzPts val="2400"/>
              <a:buChar char="●"/>
            </a:pPr>
            <a:r>
              <a:rPr b="1" lang="en">
                <a:solidFill>
                  <a:schemeClr val="accent6"/>
                </a:solidFill>
              </a:rPr>
              <a:t>Liveness</a:t>
            </a:r>
            <a:r>
              <a:rPr lang="en"/>
              <a:t>: “Something good will eventually happen”. </a:t>
            </a:r>
            <a:endParaRPr/>
          </a:p>
          <a:p>
            <a:pPr indent="-381000" lvl="1" marL="914400" rtl="0" algn="l">
              <a:lnSpc>
                <a:spcPct val="115000"/>
              </a:lnSpc>
              <a:spcBef>
                <a:spcPts val="0"/>
              </a:spcBef>
              <a:spcAft>
                <a:spcPts val="0"/>
              </a:spcAft>
              <a:buSzPts val="2400"/>
              <a:buChar char="○"/>
            </a:pPr>
            <a:r>
              <a:rPr lang="en"/>
              <a:t>For instance: “Whenever any process requests to enter its critical section, it will eventually be permitted to do so”. </a:t>
            </a:r>
            <a:endParaRPr/>
          </a:p>
          <a:p>
            <a:pPr indent="-381000" lvl="0" marL="457200" rtl="0" algn="l">
              <a:lnSpc>
                <a:spcPct val="115000"/>
              </a:lnSpc>
              <a:spcBef>
                <a:spcPts val="600"/>
              </a:spcBef>
              <a:spcAft>
                <a:spcPts val="0"/>
              </a:spcAft>
              <a:buSzPts val="2400"/>
              <a:buChar char="●"/>
            </a:pPr>
            <a:r>
              <a:rPr lang="en"/>
              <a:t>In CTL </a:t>
            </a:r>
            <a:r>
              <a:rPr lang="en">
                <a:solidFill>
                  <a:schemeClr val="hlink"/>
                </a:solidFill>
                <a:latin typeface="Verdana"/>
                <a:ea typeface="Verdana"/>
                <a:cs typeface="Verdana"/>
                <a:sym typeface="Verdana"/>
              </a:rPr>
              <a:t>AG + AF</a:t>
            </a:r>
            <a:r>
              <a:rPr lang="en"/>
              <a:t> or </a:t>
            </a:r>
            <a:r>
              <a:rPr lang="en">
                <a:solidFill>
                  <a:schemeClr val="hlink"/>
                </a:solidFill>
                <a:latin typeface="Verdana"/>
                <a:ea typeface="Verdana"/>
                <a:cs typeface="Verdana"/>
                <a:sym typeface="Verdana"/>
              </a:rPr>
              <a:t>AG + EF</a:t>
            </a:r>
            <a:endParaRPr/>
          </a:p>
          <a:p>
            <a:pPr indent="-381000" lvl="1" marL="914400" rtl="0" algn="l">
              <a:lnSpc>
                <a:spcPct val="115000"/>
              </a:lnSpc>
              <a:spcBef>
                <a:spcPts val="0"/>
              </a:spcBef>
              <a:spcAft>
                <a:spcPts val="0"/>
              </a:spcAft>
              <a:buSzPts val="2400"/>
              <a:buChar char="○"/>
            </a:pPr>
            <a:r>
              <a:rPr lang="en"/>
              <a:t>AG(request → AF(critical))</a:t>
            </a:r>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g2f3f2be8ae9_0_5"/>
          <p:cNvSpPr txBox="1"/>
          <p:nvPr>
            <p:ph type="title"/>
          </p:nvPr>
        </p:nvSpPr>
        <p:spPr>
          <a:xfrm>
            <a:off x="576000" y="216000"/>
            <a:ext cx="7920000" cy="3963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08"/>
              <a:buNone/>
            </a:pPr>
            <a:r>
              <a:rPr lang="en"/>
              <a:t>Getting ASMETA - Complete package</a:t>
            </a:r>
            <a:endParaRPr/>
          </a:p>
        </p:txBody>
      </p:sp>
      <p:sp>
        <p:nvSpPr>
          <p:cNvPr id="237" name="Google Shape;237;g2f3f2be8ae9_0_5"/>
          <p:cNvSpPr txBox="1"/>
          <p:nvPr>
            <p:ph idx="1" type="body"/>
          </p:nvPr>
        </p:nvSpPr>
        <p:spPr>
          <a:xfrm>
            <a:off x="576000" y="792000"/>
            <a:ext cx="7920000" cy="3780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1200"/>
              </a:spcBef>
              <a:spcAft>
                <a:spcPts val="0"/>
              </a:spcAft>
              <a:buSzPts val="1800"/>
              <a:buNone/>
            </a:pPr>
            <a:r>
              <a:rPr lang="en"/>
              <a:t>A complete package containing Eclipse with all ASMETA tools already installed and set is available at </a:t>
            </a:r>
            <a:endParaRPr/>
          </a:p>
          <a:p>
            <a:pPr indent="0" lvl="0" marL="0" rtl="0" algn="l">
              <a:lnSpc>
                <a:spcPct val="115000"/>
              </a:lnSpc>
              <a:spcBef>
                <a:spcPts val="1200"/>
              </a:spcBef>
              <a:spcAft>
                <a:spcPts val="0"/>
              </a:spcAft>
              <a:buSzPts val="1800"/>
              <a:buNone/>
            </a:pPr>
            <a:r>
              <a:rPr lang="en" u="sng">
                <a:solidFill>
                  <a:schemeClr val="hlink"/>
                </a:solidFill>
                <a:latin typeface="Arial"/>
                <a:ea typeface="Arial"/>
                <a:cs typeface="Arial"/>
                <a:sym typeface="Arial"/>
                <a:hlinkClick r:id="rId3"/>
              </a:rPr>
              <a:t>https://zenodo.org/records/12770854</a:t>
            </a:r>
            <a:endParaRPr sz="1800"/>
          </a:p>
          <a:p>
            <a:pPr indent="0" lvl="0" marL="0" rtl="0" algn="l">
              <a:lnSpc>
                <a:spcPct val="115000"/>
              </a:lnSpc>
              <a:spcBef>
                <a:spcPts val="1200"/>
              </a:spcBef>
              <a:spcAft>
                <a:spcPts val="0"/>
              </a:spcAft>
              <a:buSzPts val="1800"/>
              <a:buNone/>
            </a:pPr>
            <a:r>
              <a:t/>
            </a:r>
            <a:endParaRPr sz="1800"/>
          </a:p>
          <a:p>
            <a:pPr indent="-342900" lvl="0" marL="457200" rtl="0" algn="l">
              <a:lnSpc>
                <a:spcPct val="115000"/>
              </a:lnSpc>
              <a:spcBef>
                <a:spcPts val="1200"/>
              </a:spcBef>
              <a:spcAft>
                <a:spcPts val="0"/>
              </a:spcAft>
              <a:buSzPts val="1800"/>
              <a:buChar char="●"/>
            </a:pPr>
            <a:r>
              <a:rPr lang="en" sz="1800"/>
              <a:t>Windows (64 bit)</a:t>
            </a:r>
            <a:endParaRPr/>
          </a:p>
          <a:p>
            <a:pPr indent="-342900" lvl="0" marL="457200" rtl="0" algn="l">
              <a:lnSpc>
                <a:spcPct val="115000"/>
              </a:lnSpc>
              <a:spcBef>
                <a:spcPts val="0"/>
              </a:spcBef>
              <a:spcAft>
                <a:spcPts val="0"/>
              </a:spcAft>
              <a:buSzPts val="1800"/>
              <a:buChar char="●"/>
            </a:pPr>
            <a:r>
              <a:rPr lang="en" sz="1800"/>
              <a:t>Linux (x86_64)</a:t>
            </a:r>
            <a:endParaRPr/>
          </a:p>
          <a:p>
            <a:pPr indent="-342900" lvl="0" marL="457200" rtl="0" algn="l">
              <a:lnSpc>
                <a:spcPct val="115000"/>
              </a:lnSpc>
              <a:spcBef>
                <a:spcPts val="0"/>
              </a:spcBef>
              <a:spcAft>
                <a:spcPts val="0"/>
              </a:spcAft>
              <a:buSzPts val="1800"/>
              <a:buChar char="●"/>
            </a:pPr>
            <a:r>
              <a:rPr lang="en" sz="1800"/>
              <a:t>MacOs (aarch64)</a:t>
            </a:r>
            <a:endParaRPr/>
          </a:p>
        </p:txBody>
      </p:sp>
      <p:pic>
        <p:nvPicPr>
          <p:cNvPr id="238" name="Google Shape;238;g2f3f2be8ae9_0_5"/>
          <p:cNvPicPr preferRelativeResize="0"/>
          <p:nvPr/>
        </p:nvPicPr>
        <p:blipFill rotWithShape="1">
          <a:blip r:embed="rId4">
            <a:alphaModFix/>
          </a:blip>
          <a:srcRect b="0" l="0" r="0" t="0"/>
          <a:stretch/>
        </p:blipFill>
        <p:spPr>
          <a:xfrm>
            <a:off x="6964950" y="2865200"/>
            <a:ext cx="1838825" cy="1838825"/>
          </a:xfrm>
          <a:prstGeom prst="rect">
            <a:avLst/>
          </a:prstGeom>
          <a:noFill/>
          <a:ln>
            <a:noFill/>
          </a:ln>
        </p:spPr>
      </p:pic>
    </p:spTree>
  </p:cSld>
  <p:clrMapOvr>
    <a:masterClrMapping/>
  </p:clrMapOvr>
  <p:transition>
    <p:fade/>
  </p:transition>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05" name="Shape 1105"/>
        <p:cNvGrpSpPr/>
        <p:nvPr/>
      </p:nvGrpSpPr>
      <p:grpSpPr>
        <a:xfrm>
          <a:off x="0" y="0"/>
          <a:ext cx="0" cy="0"/>
          <a:chOff x="0" y="0"/>
          <a:chExt cx="0" cy="0"/>
        </a:xfrm>
      </p:grpSpPr>
      <p:sp>
        <p:nvSpPr>
          <p:cNvPr id="1106" name="Google Shape;1106;p113"/>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Deadlock absence</a:t>
            </a:r>
            <a:endParaRPr/>
          </a:p>
        </p:txBody>
      </p:sp>
      <p:sp>
        <p:nvSpPr>
          <p:cNvPr id="1107" name="Google Shape;1107;p113"/>
          <p:cNvSpPr txBox="1"/>
          <p:nvPr>
            <p:ph idx="1" type="body"/>
          </p:nvPr>
        </p:nvSpPr>
        <p:spPr>
          <a:xfrm>
            <a:off x="576000" y="792000"/>
            <a:ext cx="7920000" cy="3780000"/>
          </a:xfrm>
          <a:prstGeom prst="rect">
            <a:avLst/>
          </a:prstGeom>
          <a:noFill/>
          <a:ln>
            <a:noFill/>
          </a:ln>
        </p:spPr>
        <p:txBody>
          <a:bodyPr anchorCtr="0" anchor="t" bIns="0" lIns="0" spcFirstLastPara="1" rIns="0" wrap="square" tIns="0">
            <a:noAutofit/>
          </a:bodyPr>
          <a:lstStyle/>
          <a:p>
            <a:pPr indent="-355600" lvl="0" marL="457200" rtl="0" algn="l">
              <a:lnSpc>
                <a:spcPct val="115000"/>
              </a:lnSpc>
              <a:spcBef>
                <a:spcPts val="600"/>
              </a:spcBef>
              <a:spcAft>
                <a:spcPts val="0"/>
              </a:spcAft>
              <a:buSzPts val="2000"/>
              <a:buChar char="●"/>
            </a:pPr>
            <a:r>
              <a:rPr lang="en"/>
              <a:t>In CTL </a:t>
            </a:r>
            <a:r>
              <a:rPr lang="en">
                <a:solidFill>
                  <a:schemeClr val="hlink"/>
                </a:solidFill>
                <a:latin typeface="Verdana"/>
                <a:ea typeface="Verdana"/>
                <a:cs typeface="Verdana"/>
                <a:sym typeface="Verdana"/>
              </a:rPr>
              <a:t>AG EX true</a:t>
            </a:r>
            <a:endParaRPr>
              <a:solidFill>
                <a:schemeClr val="hlink"/>
              </a:solidFill>
              <a:latin typeface="Verdana"/>
              <a:ea typeface="Verdana"/>
              <a:cs typeface="Verdana"/>
              <a:sym typeface="Verdana"/>
            </a:endParaRPr>
          </a:p>
          <a:p>
            <a:pPr indent="-355600" lvl="2" marL="1371600" rtl="0" algn="l">
              <a:lnSpc>
                <a:spcPct val="115000"/>
              </a:lnSpc>
              <a:spcBef>
                <a:spcPts val="0"/>
              </a:spcBef>
              <a:spcAft>
                <a:spcPts val="0"/>
              </a:spcAft>
              <a:buSzPts val="2000"/>
              <a:buChar char="■"/>
            </a:pPr>
            <a:r>
              <a:rPr lang="en"/>
              <a:t>whatever the status reached (</a:t>
            </a:r>
            <a:r>
              <a:rPr lang="en" sz="1558">
                <a:solidFill>
                  <a:schemeClr val="hlink"/>
                </a:solidFill>
                <a:latin typeface="Verdana"/>
                <a:ea typeface="Verdana"/>
                <a:cs typeface="Verdana"/>
                <a:sym typeface="Verdana"/>
              </a:rPr>
              <a:t>AG</a:t>
            </a:r>
            <a:r>
              <a:rPr lang="en"/>
              <a:t>), there is a status immediately successor (</a:t>
            </a:r>
            <a:r>
              <a:rPr lang="en" sz="1558">
                <a:solidFill>
                  <a:schemeClr val="hlink"/>
                </a:solidFill>
                <a:latin typeface="Verdana"/>
                <a:ea typeface="Verdana"/>
                <a:cs typeface="Verdana"/>
                <a:sym typeface="Verdana"/>
              </a:rPr>
              <a:t>EX true</a:t>
            </a:r>
            <a:r>
              <a:rPr lang="en"/>
              <a:t>)</a:t>
            </a:r>
            <a:endParaRPr/>
          </a:p>
          <a:p>
            <a:pPr indent="-355600" lvl="2" marL="1371600" rtl="0" algn="l">
              <a:lnSpc>
                <a:spcPct val="115000"/>
              </a:lnSpc>
              <a:spcBef>
                <a:spcPts val="0"/>
              </a:spcBef>
              <a:spcAft>
                <a:spcPts val="0"/>
              </a:spcAft>
              <a:buSzPts val="2000"/>
              <a:buChar char="■"/>
            </a:pPr>
            <a:r>
              <a:rPr lang="en"/>
              <a:t>No deadlock</a:t>
            </a:r>
            <a:endParaRPr/>
          </a:p>
        </p:txBody>
      </p:sp>
    </p:spTree>
  </p:cSld>
  <p:clrMapOvr>
    <a:masterClrMapping/>
  </p:clrMapOvr>
  <p:transition>
    <p:fade/>
  </p:transition>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1" name="Shape 1111"/>
        <p:cNvGrpSpPr/>
        <p:nvPr/>
      </p:nvGrpSpPr>
      <p:grpSpPr>
        <a:xfrm>
          <a:off x="0" y="0"/>
          <a:ext cx="0" cy="0"/>
          <a:chOff x="0" y="0"/>
          <a:chExt cx="0" cy="0"/>
        </a:xfrm>
      </p:grpSpPr>
      <p:sp>
        <p:nvSpPr>
          <p:cNvPr id="1112" name="Google Shape;1112;p114"/>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Some notes	</a:t>
            </a:r>
            <a:endParaRPr/>
          </a:p>
        </p:txBody>
      </p:sp>
      <p:sp>
        <p:nvSpPr>
          <p:cNvPr id="1113" name="Google Shape;1113;p114"/>
          <p:cNvSpPr txBox="1"/>
          <p:nvPr>
            <p:ph idx="1" type="body"/>
          </p:nvPr>
        </p:nvSpPr>
        <p:spPr>
          <a:xfrm>
            <a:off x="576000" y="792000"/>
            <a:ext cx="7920000" cy="3780000"/>
          </a:xfrm>
          <a:prstGeom prst="rect">
            <a:avLst/>
          </a:prstGeom>
          <a:noFill/>
          <a:ln>
            <a:noFill/>
          </a:ln>
        </p:spPr>
        <p:txBody>
          <a:bodyPr anchorCtr="0" anchor="t" bIns="0" lIns="0" spcFirstLastPara="1" rIns="0" wrap="square" tIns="0">
            <a:noAutofit/>
          </a:bodyPr>
          <a:lstStyle/>
          <a:p>
            <a:pPr indent="-355600" lvl="0" marL="457200" rtl="0" algn="l">
              <a:lnSpc>
                <a:spcPct val="115000"/>
              </a:lnSpc>
              <a:spcBef>
                <a:spcPts val="600"/>
              </a:spcBef>
              <a:spcAft>
                <a:spcPts val="0"/>
              </a:spcAft>
              <a:buSzPts val="2000"/>
              <a:buChar char="●"/>
            </a:pPr>
            <a:r>
              <a:rPr lang="en"/>
              <a:t>AsmetaSMV is used by ATGT for generating abstract tests (avalla scenario)</a:t>
            </a:r>
            <a:endParaRPr/>
          </a:p>
          <a:p>
            <a:pPr indent="-355600" lvl="0" marL="457200" rtl="0" algn="l">
              <a:lnSpc>
                <a:spcPct val="115000"/>
              </a:lnSpc>
              <a:spcBef>
                <a:spcPts val="600"/>
              </a:spcBef>
              <a:spcAft>
                <a:spcPts val="0"/>
              </a:spcAft>
              <a:buSzPts val="2000"/>
              <a:buChar char="●"/>
            </a:pPr>
            <a:r>
              <a:rPr lang="en"/>
              <a:t>nuXmv which supports infinite domains is partially supported as well</a:t>
            </a:r>
            <a:endParaRPr/>
          </a:p>
          <a:p>
            <a:pPr indent="-355600" lvl="0" marL="457200" rtl="0" algn="l">
              <a:lnSpc>
                <a:spcPct val="115000"/>
              </a:lnSpc>
              <a:spcBef>
                <a:spcPts val="600"/>
              </a:spcBef>
              <a:spcAft>
                <a:spcPts val="0"/>
              </a:spcAft>
              <a:buSzPts val="2000"/>
              <a:buChar char="●"/>
            </a:pPr>
            <a:r>
              <a:rPr lang="en"/>
              <a:t>we are working on using SMT for proving (not only for refinement checking)</a:t>
            </a:r>
            <a:endParaRPr/>
          </a:p>
        </p:txBody>
      </p:sp>
    </p:spTree>
  </p:cSld>
  <p:clrMapOvr>
    <a:masterClrMapping/>
  </p:clrMapOvr>
  <p:transition>
    <p:fade/>
  </p:transition>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17" name="Shape 1117"/>
        <p:cNvGrpSpPr/>
        <p:nvPr/>
      </p:nvGrpSpPr>
      <p:grpSpPr>
        <a:xfrm>
          <a:off x="0" y="0"/>
          <a:ext cx="0" cy="0"/>
          <a:chOff x="0" y="0"/>
          <a:chExt cx="0" cy="0"/>
        </a:xfrm>
      </p:grpSpPr>
      <p:sp>
        <p:nvSpPr>
          <p:cNvPr id="1118" name="Google Shape;1118;p18"/>
          <p:cNvSpPr txBox="1"/>
          <p:nvPr>
            <p:ph type="title"/>
          </p:nvPr>
        </p:nvSpPr>
        <p:spPr>
          <a:xfrm>
            <a:off x="1037875" y="836000"/>
            <a:ext cx="7068300" cy="3963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Raffinamento</a:t>
            </a:r>
            <a:endParaRPr/>
          </a:p>
        </p:txBody>
      </p:sp>
      <p:sp>
        <p:nvSpPr>
          <p:cNvPr id="1119" name="Google Shape;1119;p18"/>
          <p:cNvSpPr txBox="1"/>
          <p:nvPr>
            <p:ph idx="1" type="body"/>
          </p:nvPr>
        </p:nvSpPr>
        <p:spPr>
          <a:xfrm>
            <a:off x="1037875" y="1353948"/>
            <a:ext cx="7068300" cy="3033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Clr>
                <a:schemeClr val="dk1"/>
              </a:buClr>
              <a:buSzPts val="1100"/>
              <a:buFont typeface="Arial"/>
              <a:buNone/>
            </a:pPr>
            <a:r>
              <a:rPr lang="en"/>
              <a:t>Silvia</a:t>
            </a:r>
            <a:endParaRPr/>
          </a:p>
          <a:p>
            <a:pPr indent="0" lvl="0" marL="0" rtl="0" algn="l">
              <a:lnSpc>
                <a:spcPct val="115000"/>
              </a:lnSpc>
              <a:spcBef>
                <a:spcPts val="1200"/>
              </a:spcBef>
              <a:spcAft>
                <a:spcPts val="0"/>
              </a:spcAft>
              <a:buSzPts val="1800"/>
              <a:buNone/>
            </a:pPr>
            <a:r>
              <a:rPr lang="en"/>
              <a:t>Come il ground visto prima è stato modificato</a:t>
            </a:r>
            <a:endParaRPr/>
          </a:p>
          <a:p>
            <a:pPr indent="0" lvl="0" marL="0" rtl="0" algn="l">
              <a:lnSpc>
                <a:spcPct val="115000"/>
              </a:lnSpc>
              <a:spcBef>
                <a:spcPts val="1200"/>
              </a:spcBef>
              <a:spcAft>
                <a:spcPts val="0"/>
              </a:spcAft>
              <a:buSzPts val="1800"/>
              <a:buNone/>
            </a:pPr>
            <a:r>
              <a:rPr lang="en"/>
              <a:t>Sezione 10</a:t>
            </a:r>
            <a:endParaRPr/>
          </a:p>
          <a:p>
            <a:pPr indent="0" lvl="0" marL="0" rtl="0" algn="l">
              <a:lnSpc>
                <a:spcPct val="115000"/>
              </a:lnSpc>
              <a:spcBef>
                <a:spcPts val="1200"/>
              </a:spcBef>
              <a:spcAft>
                <a:spcPts val="0"/>
              </a:spcAft>
              <a:buClr>
                <a:schemeClr val="dk1"/>
              </a:buClr>
              <a:buSzPts val="1100"/>
              <a:buFont typeface="Arial"/>
              <a:buNone/>
            </a:pPr>
            <a:r>
              <a:rPr lang="en"/>
              <a:t>Tempo: 15 minuti</a:t>
            </a:r>
            <a:endParaRPr/>
          </a:p>
          <a:p>
            <a:pPr indent="0" lvl="0" marL="0" rtl="0" algn="l">
              <a:lnSpc>
                <a:spcPct val="115000"/>
              </a:lnSpc>
              <a:spcBef>
                <a:spcPts val="1200"/>
              </a:spcBef>
              <a:spcAft>
                <a:spcPts val="1200"/>
              </a:spcAft>
              <a:buSzPts val="1800"/>
              <a:buNone/>
            </a:pPr>
            <a:r>
              <a:t/>
            </a:r>
            <a:endParaRPr/>
          </a:p>
        </p:txBody>
      </p:sp>
    </p:spTree>
  </p:cSld>
  <p:clrMapOvr>
    <a:masterClrMapping/>
  </p:clrMapOvr>
  <p:transition>
    <p:fade/>
  </p:transition>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3" name="Shape 1123"/>
        <p:cNvGrpSpPr/>
        <p:nvPr/>
      </p:nvGrpSpPr>
      <p:grpSpPr>
        <a:xfrm>
          <a:off x="0" y="0"/>
          <a:ext cx="0" cy="0"/>
          <a:chOff x="0" y="0"/>
          <a:chExt cx="0" cy="0"/>
        </a:xfrm>
      </p:grpSpPr>
      <p:sp>
        <p:nvSpPr>
          <p:cNvPr id="1124" name="Google Shape;1124;g2f26cf5a46d_0_83"/>
          <p:cNvSpPr txBox="1"/>
          <p:nvPr>
            <p:ph type="ctrTitle"/>
          </p:nvPr>
        </p:nvSpPr>
        <p:spPr>
          <a:xfrm>
            <a:off x="1037875" y="2066800"/>
            <a:ext cx="7068300" cy="6105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lt2"/>
              </a:buClr>
              <a:buSzPts val="4800"/>
              <a:buNone/>
            </a:pPr>
            <a:r>
              <a:rPr lang="en"/>
              <a:t>Model Refinement</a:t>
            </a:r>
            <a:endParaRPr/>
          </a:p>
        </p:txBody>
      </p:sp>
      <p:sp>
        <p:nvSpPr>
          <p:cNvPr id="1125" name="Google Shape;1125;g2f26cf5a46d_0_83"/>
          <p:cNvSpPr txBox="1"/>
          <p:nvPr>
            <p:ph idx="1" type="subTitle"/>
          </p:nvPr>
        </p:nvSpPr>
        <p:spPr>
          <a:xfrm>
            <a:off x="1037875" y="2774327"/>
            <a:ext cx="7068300" cy="384000"/>
          </a:xfrm>
          <a:prstGeom prst="rect">
            <a:avLst/>
          </a:prstGeom>
          <a:noFill/>
          <a:ln>
            <a:noFill/>
          </a:ln>
        </p:spPr>
        <p:txBody>
          <a:bodyPr anchorCtr="0" anchor="t" bIns="0" lIns="0" spcFirstLastPara="1" rIns="0" wrap="square" tIns="0">
            <a:noAutofit/>
          </a:bodyPr>
          <a:lstStyle/>
          <a:p>
            <a:pPr indent="-381000" lvl="0" marL="457200" rtl="0" algn="l">
              <a:lnSpc>
                <a:spcPct val="115000"/>
              </a:lnSpc>
              <a:spcBef>
                <a:spcPts val="0"/>
              </a:spcBef>
              <a:spcAft>
                <a:spcPts val="0"/>
              </a:spcAft>
              <a:buClr>
                <a:schemeClr val="accent1"/>
              </a:buClr>
              <a:buSzPts val="2400"/>
              <a:buNone/>
            </a:pPr>
            <a:r>
              <a:t/>
            </a:r>
            <a:endParaRPr/>
          </a:p>
        </p:txBody>
      </p:sp>
    </p:spTree>
  </p:cSld>
  <p:clrMapOvr>
    <a:masterClrMapping/>
  </p:clrMapOvr>
  <p:transition>
    <p:fade/>
  </p:transition>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9" name="Shape 1129"/>
        <p:cNvGrpSpPr/>
        <p:nvPr/>
      </p:nvGrpSpPr>
      <p:grpSpPr>
        <a:xfrm>
          <a:off x="0" y="0"/>
          <a:ext cx="0" cy="0"/>
          <a:chOff x="0" y="0"/>
          <a:chExt cx="0" cy="0"/>
        </a:xfrm>
      </p:grpSpPr>
      <p:sp>
        <p:nvSpPr>
          <p:cNvPr id="1130" name="Google Shape;1130;g2f26cf5a46d_0_96"/>
          <p:cNvSpPr txBox="1"/>
          <p:nvPr>
            <p:ph type="title"/>
          </p:nvPr>
        </p:nvSpPr>
        <p:spPr>
          <a:xfrm>
            <a:off x="576000" y="215999"/>
            <a:ext cx="7920000" cy="952701"/>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Pill-Box case study: first refinement step</a:t>
            </a:r>
            <a:endParaRPr/>
          </a:p>
        </p:txBody>
      </p:sp>
      <p:graphicFrame>
        <p:nvGraphicFramePr>
          <p:cNvPr id="1131" name="Google Shape;1131;g2f26cf5a46d_0_96"/>
          <p:cNvGraphicFramePr/>
          <p:nvPr/>
        </p:nvGraphicFramePr>
        <p:xfrm>
          <a:off x="1037874" y="1927703"/>
          <a:ext cx="3000000" cy="3000000"/>
        </p:xfrm>
        <a:graphic>
          <a:graphicData uri="http://schemas.openxmlformats.org/drawingml/2006/table">
            <a:tbl>
              <a:tblPr>
                <a:noFill/>
                <a:tableStyleId>{D932FDB4-B145-41FB-A208-54885196CACA}</a:tableStyleId>
              </a:tblPr>
              <a:tblGrid>
                <a:gridCol w="3534150"/>
                <a:gridCol w="3534150"/>
              </a:tblGrid>
              <a:tr h="381000">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t>First model</a:t>
                      </a:r>
                      <a:br>
                        <a:rPr lang="en" sz="1400" u="none" cap="none" strike="noStrike"/>
                      </a:br>
                      <a:r>
                        <a:rPr lang="en" sz="1400" u="none" cap="none" strike="noStrike"/>
                        <a:t>Pillbox ground</a:t>
                      </a:r>
                      <a:endParaRPr sz="1400" u="none" cap="none" strike="noStrike"/>
                    </a:p>
                  </a:txBody>
                  <a:tcPr marT="91425" marB="91425" marR="91425" marL="91425">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t>Second model</a:t>
                      </a:r>
                      <a:br>
                        <a:rPr lang="en" sz="1400" u="none" cap="none" strike="noStrike"/>
                      </a:br>
                      <a:r>
                        <a:rPr lang="en" sz="1400" u="none" cap="none" strike="noStrike"/>
                        <a:t>Pillbox time</a:t>
                      </a:r>
                      <a:endParaRPr sz="1400" u="none" cap="none" strike="noStrike"/>
                    </a:p>
                  </a:txBody>
                  <a:tcPr marT="91425" marB="91425" marR="91425" marL="91425">
                    <a:solidFill>
                      <a:schemeClr val="lt1"/>
                    </a:solidFill>
                  </a:tcPr>
                </a:tc>
              </a:tr>
              <a:tr h="381000">
                <a:tc>
                  <a:txBody>
                    <a:bodyPr/>
                    <a:lstStyle/>
                    <a:p>
                      <a:pPr indent="-317500" lvl="0" marL="457200" marR="0" rtl="0" algn="l">
                        <a:lnSpc>
                          <a:spcPct val="100000"/>
                        </a:lnSpc>
                        <a:spcBef>
                          <a:spcPts val="0"/>
                        </a:spcBef>
                        <a:spcAft>
                          <a:spcPts val="0"/>
                        </a:spcAft>
                        <a:buClr>
                          <a:srgbClr val="000000"/>
                        </a:buClr>
                        <a:buSzPts val="1400"/>
                        <a:buFont typeface="Arial"/>
                        <a:buChar char="●"/>
                      </a:pPr>
                      <a:r>
                        <a:rPr lang="en" sz="1400" u="none" cap="none" strike="noStrike"/>
                        <a:t>A drawer contains only a single pill (no slots)</a:t>
                      </a:r>
                      <a:endParaRPr sz="1400" u="none" cap="none" strike="noStrike"/>
                    </a:p>
                    <a:p>
                      <a:pPr indent="-317500" lvl="0" marL="457200" marR="0" rtl="0" algn="l">
                        <a:lnSpc>
                          <a:spcPct val="100000"/>
                        </a:lnSpc>
                        <a:spcBef>
                          <a:spcPts val="0"/>
                        </a:spcBef>
                        <a:spcAft>
                          <a:spcPts val="0"/>
                        </a:spcAft>
                        <a:buClr>
                          <a:srgbClr val="000000"/>
                        </a:buClr>
                        <a:buSzPts val="1400"/>
                        <a:buFont typeface="Arial"/>
                        <a:buChar char="●"/>
                      </a:pPr>
                      <a:r>
                        <a:rPr lang="en" sz="1400" u="none" cap="none" strike="noStrike"/>
                        <a:t>Time not modeled:  information on the time passed is given by an external event</a:t>
                      </a:r>
                      <a:endParaRPr sz="1400" u="none" cap="none" strike="noStrike"/>
                    </a:p>
                  </a:txBody>
                  <a:tcPr marT="91425" marB="91425" marR="91425" marL="91425">
                    <a:solidFill>
                      <a:schemeClr val="lt1"/>
                    </a:solidFill>
                  </a:tcPr>
                </a:tc>
                <a:tc>
                  <a:txBody>
                    <a:bodyPr/>
                    <a:lstStyle/>
                    <a:p>
                      <a:pPr indent="-317500" lvl="0" marL="457200" marR="0" rtl="0" algn="l">
                        <a:lnSpc>
                          <a:spcPct val="100000"/>
                        </a:lnSpc>
                        <a:spcBef>
                          <a:spcPts val="0"/>
                        </a:spcBef>
                        <a:spcAft>
                          <a:spcPts val="0"/>
                        </a:spcAft>
                        <a:buClr>
                          <a:srgbClr val="000000"/>
                        </a:buClr>
                        <a:buSzPts val="1400"/>
                        <a:buFont typeface="Arial"/>
                        <a:buChar char="●"/>
                      </a:pPr>
                      <a:r>
                        <a:rPr lang="en" sz="1400" u="none" cap="none" strike="noStrike"/>
                        <a:t>A drawer contains only a single pill (no slots)</a:t>
                      </a:r>
                      <a:endParaRPr sz="1400" u="none" cap="none" strike="noStrike"/>
                    </a:p>
                    <a:p>
                      <a:pPr indent="-317500" lvl="0" marL="457200" marR="0" rtl="0" algn="l">
                        <a:lnSpc>
                          <a:spcPct val="100000"/>
                        </a:lnSpc>
                        <a:spcBef>
                          <a:spcPts val="0"/>
                        </a:spcBef>
                        <a:spcAft>
                          <a:spcPts val="0"/>
                        </a:spcAft>
                        <a:buClr>
                          <a:srgbClr val="000000"/>
                        </a:buClr>
                        <a:buSzPts val="1400"/>
                        <a:buFont typeface="Arial"/>
                        <a:buChar char="●"/>
                      </a:pPr>
                      <a:r>
                        <a:rPr lang="en" sz="1400" u="none" cap="none" strike="noStrike"/>
                        <a:t>Time is modeled using a timer</a:t>
                      </a:r>
                      <a:endParaRPr sz="1400" u="none" cap="none" strike="noStrike"/>
                    </a:p>
                  </a:txBody>
                  <a:tcPr marT="91425" marB="91425" marR="91425" marL="91425">
                    <a:solidFill>
                      <a:schemeClr val="lt1"/>
                    </a:solidFill>
                  </a:tcPr>
                </a:tc>
              </a:tr>
            </a:tbl>
          </a:graphicData>
        </a:graphic>
      </p:graphicFrame>
    </p:spTree>
  </p:cSld>
  <p:clrMapOvr>
    <a:masterClrMapping/>
  </p:clrMapOvr>
  <p:transition>
    <p:fade/>
  </p:transition>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5" name="Shape 1135"/>
        <p:cNvGrpSpPr/>
        <p:nvPr/>
      </p:nvGrpSpPr>
      <p:grpSpPr>
        <a:xfrm>
          <a:off x="0" y="0"/>
          <a:ext cx="0" cy="0"/>
          <a:chOff x="0" y="0"/>
          <a:chExt cx="0" cy="0"/>
        </a:xfrm>
      </p:grpSpPr>
      <p:sp>
        <p:nvSpPr>
          <p:cNvPr id="1136" name="Google Shape;1136;g2f26cf5a46d_0_102"/>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Pillbox time</a:t>
            </a:r>
            <a:endParaRPr/>
          </a:p>
        </p:txBody>
      </p:sp>
      <p:pic>
        <p:nvPicPr>
          <p:cNvPr id="1137" name="Google Shape;1137;g2f26cf5a46d_0_102"/>
          <p:cNvPicPr preferRelativeResize="0"/>
          <p:nvPr/>
        </p:nvPicPr>
        <p:blipFill rotWithShape="1">
          <a:blip r:embed="rId3">
            <a:alphaModFix/>
          </a:blip>
          <a:srcRect b="0" l="0" r="0" t="0"/>
          <a:stretch/>
        </p:blipFill>
        <p:spPr>
          <a:xfrm>
            <a:off x="818664" y="858394"/>
            <a:ext cx="3224250" cy="662995"/>
          </a:xfrm>
          <a:prstGeom prst="rect">
            <a:avLst/>
          </a:prstGeom>
          <a:noFill/>
          <a:ln>
            <a:noFill/>
          </a:ln>
        </p:spPr>
      </p:pic>
      <p:pic>
        <p:nvPicPr>
          <p:cNvPr id="1138" name="Google Shape;1138;g2f26cf5a46d_0_102"/>
          <p:cNvPicPr preferRelativeResize="0"/>
          <p:nvPr/>
        </p:nvPicPr>
        <p:blipFill rotWithShape="1">
          <a:blip r:embed="rId4">
            <a:alphaModFix/>
          </a:blip>
          <a:srcRect b="0" l="0" r="0" t="0"/>
          <a:stretch/>
        </p:blipFill>
        <p:spPr>
          <a:xfrm>
            <a:off x="798178" y="2614442"/>
            <a:ext cx="5523239" cy="1276286"/>
          </a:xfrm>
          <a:prstGeom prst="rect">
            <a:avLst/>
          </a:prstGeom>
          <a:noFill/>
          <a:ln>
            <a:noFill/>
          </a:ln>
        </p:spPr>
      </p:pic>
      <p:sp>
        <p:nvSpPr>
          <p:cNvPr id="1139" name="Google Shape;1139;g2f26cf5a46d_0_102"/>
          <p:cNvSpPr txBox="1"/>
          <p:nvPr/>
        </p:nvSpPr>
        <p:spPr>
          <a:xfrm>
            <a:off x="5135642" y="820559"/>
            <a:ext cx="2412521" cy="738664"/>
          </a:xfrm>
          <a:prstGeom prst="rect">
            <a:avLst/>
          </a:prstGeom>
          <a:solidFill>
            <a:schemeClr val="accent6">
              <a:alpha val="49411"/>
            </a:schemeClr>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Arial"/>
                <a:ea typeface="Arial"/>
                <a:cs typeface="Arial"/>
                <a:sym typeface="Arial"/>
              </a:rPr>
              <a:t>Time library features: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 sz="1400" u="none" cap="none" strike="noStrike">
                <a:solidFill>
                  <a:schemeClr val="lt1"/>
                </a:solidFill>
                <a:latin typeface="Arial"/>
                <a:ea typeface="Arial"/>
                <a:cs typeface="Arial"/>
                <a:sym typeface="Arial"/>
              </a:rPr>
              <a:t>Check if timer is expired</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 sz="1400" u="none" cap="none" strike="noStrike">
                <a:solidFill>
                  <a:schemeClr val="lt1"/>
                </a:solidFill>
                <a:latin typeface="Arial"/>
                <a:ea typeface="Arial"/>
                <a:cs typeface="Arial"/>
                <a:sym typeface="Arial"/>
              </a:rPr>
              <a:t>Reset a timer</a:t>
            </a:r>
            <a:endParaRPr b="0" i="0" sz="1400" u="none" cap="none" strike="noStrike">
              <a:solidFill>
                <a:srgbClr val="000000"/>
              </a:solidFill>
              <a:latin typeface="Arial"/>
              <a:ea typeface="Arial"/>
              <a:cs typeface="Arial"/>
              <a:sym typeface="Arial"/>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8"/>
                                        </p:tgtEl>
                                        <p:attrNameLst>
                                          <p:attrName>style.visibility</p:attrName>
                                        </p:attrNameLst>
                                      </p:cBhvr>
                                      <p:to>
                                        <p:strVal val="visible"/>
                                      </p:to>
                                    </p:set>
                                    <p:animEffect filter="fade" transition="in">
                                      <p:cBhvr>
                                        <p:cTn dur="1000"/>
                                        <p:tgtEl>
                                          <p:spTgt spid="11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3" name="Shape 1143"/>
        <p:cNvGrpSpPr/>
        <p:nvPr/>
      </p:nvGrpSpPr>
      <p:grpSpPr>
        <a:xfrm>
          <a:off x="0" y="0"/>
          <a:ext cx="0" cy="0"/>
          <a:chOff x="0" y="0"/>
          <a:chExt cx="0" cy="0"/>
        </a:xfrm>
      </p:grpSpPr>
      <p:sp>
        <p:nvSpPr>
          <p:cNvPr id="1144" name="Google Shape;1144;p13"/>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Pillbox time</a:t>
            </a:r>
            <a:endParaRPr/>
          </a:p>
        </p:txBody>
      </p:sp>
      <p:graphicFrame>
        <p:nvGraphicFramePr>
          <p:cNvPr id="1145" name="Google Shape;1145;p13"/>
          <p:cNvGraphicFramePr/>
          <p:nvPr/>
        </p:nvGraphicFramePr>
        <p:xfrm>
          <a:off x="1038225" y="942350"/>
          <a:ext cx="3000000" cy="3000000"/>
        </p:xfrm>
        <a:graphic>
          <a:graphicData uri="http://schemas.openxmlformats.org/drawingml/2006/table">
            <a:tbl>
              <a:tblPr>
                <a:noFill/>
                <a:tableStyleId>{D932FDB4-B145-41FB-A208-54885196CACA}</a:tableStyleId>
              </a:tblPr>
              <a:tblGrid>
                <a:gridCol w="7067550"/>
              </a:tblGrid>
              <a:tr h="370850">
                <a:tc>
                  <a:txBody>
                    <a:bodyPr/>
                    <a:lstStyle/>
                    <a:p>
                      <a:pPr indent="0" lvl="0" marL="0" marR="0" rtl="0" algn="l">
                        <a:lnSpc>
                          <a:spcPct val="100000"/>
                        </a:lnSpc>
                        <a:spcBef>
                          <a:spcPts val="0"/>
                        </a:spcBef>
                        <a:spcAft>
                          <a:spcPts val="0"/>
                        </a:spcAft>
                        <a:buClr>
                          <a:srgbClr val="000000"/>
                        </a:buClr>
                        <a:buSzPts val="1800"/>
                        <a:buFont typeface="Arial"/>
                        <a:buNone/>
                      </a:pPr>
                      <a:r>
                        <a:rPr b="1" lang="en" sz="1800" u="none" cap="none" strike="noStrike"/>
                        <a:t>Pillbox ground</a:t>
                      </a:r>
                      <a:endParaRPr b="1" sz="18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CE0EE"/>
                    </a:solidFill>
                  </a:tcPr>
                </a:tc>
              </a:tr>
              <a:tr h="4984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91075">
                <a:tc>
                  <a:txBody>
                    <a:bodyPr/>
                    <a:lstStyle/>
                    <a:p>
                      <a:pPr indent="0" lvl="0" marL="0" marR="0" rtl="0" algn="l">
                        <a:lnSpc>
                          <a:spcPct val="100000"/>
                        </a:lnSpc>
                        <a:spcBef>
                          <a:spcPts val="0"/>
                        </a:spcBef>
                        <a:spcAft>
                          <a:spcPts val="0"/>
                        </a:spcAft>
                        <a:buClr>
                          <a:srgbClr val="000000"/>
                        </a:buClr>
                        <a:buSzPts val="1800"/>
                        <a:buFont typeface="Arial"/>
                        <a:buNone/>
                      </a:pPr>
                      <a:r>
                        <a:rPr b="1" lang="en" sz="1800" u="none" cap="none" strike="noStrike"/>
                        <a:t>Pillbox time</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CE0EE"/>
                    </a:solidFill>
                  </a:tcPr>
                </a:tc>
              </a:tr>
              <a:tr h="22121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 sz="1400" u="none" cap="none" strike="noStrike"/>
                        <a:t>………..</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pic>
        <p:nvPicPr>
          <p:cNvPr id="1146" name="Google Shape;1146;p13"/>
          <p:cNvPicPr preferRelativeResize="0"/>
          <p:nvPr/>
        </p:nvPicPr>
        <p:blipFill rotWithShape="1">
          <a:blip r:embed="rId3">
            <a:alphaModFix/>
          </a:blip>
          <a:srcRect b="-1" l="0" r="0" t="16593"/>
          <a:stretch/>
        </p:blipFill>
        <p:spPr>
          <a:xfrm>
            <a:off x="1091006" y="1446841"/>
            <a:ext cx="6103800" cy="242804"/>
          </a:xfrm>
          <a:prstGeom prst="rect">
            <a:avLst/>
          </a:prstGeom>
          <a:noFill/>
          <a:ln>
            <a:noFill/>
          </a:ln>
        </p:spPr>
      </p:pic>
      <p:pic>
        <p:nvPicPr>
          <p:cNvPr id="1147" name="Google Shape;1147;p13"/>
          <p:cNvPicPr preferRelativeResize="0"/>
          <p:nvPr/>
        </p:nvPicPr>
        <p:blipFill rotWithShape="1">
          <a:blip r:embed="rId4">
            <a:alphaModFix/>
          </a:blip>
          <a:srcRect b="0" l="0" r="0" t="0"/>
          <a:stretch/>
        </p:blipFill>
        <p:spPr>
          <a:xfrm>
            <a:off x="1091006" y="2378873"/>
            <a:ext cx="6172812" cy="242804"/>
          </a:xfrm>
          <a:prstGeom prst="rect">
            <a:avLst/>
          </a:prstGeom>
          <a:noFill/>
          <a:ln>
            <a:noFill/>
          </a:ln>
        </p:spPr>
      </p:pic>
      <p:pic>
        <p:nvPicPr>
          <p:cNvPr id="1148" name="Google Shape;1148;p13"/>
          <p:cNvPicPr preferRelativeResize="0"/>
          <p:nvPr/>
        </p:nvPicPr>
        <p:blipFill rotWithShape="1">
          <a:blip r:embed="rId5">
            <a:alphaModFix/>
          </a:blip>
          <a:srcRect b="0" l="0" r="0" t="0"/>
          <a:stretch/>
        </p:blipFill>
        <p:spPr>
          <a:xfrm>
            <a:off x="1091006" y="3126168"/>
            <a:ext cx="6172812" cy="1192570"/>
          </a:xfrm>
          <a:prstGeom prst="rect">
            <a:avLst/>
          </a:prstGeom>
          <a:noFill/>
          <a:ln>
            <a:noFill/>
          </a:ln>
        </p:spPr>
      </p:pic>
      <p:pic>
        <p:nvPicPr>
          <p:cNvPr id="1149" name="Google Shape;1149;p13"/>
          <p:cNvPicPr preferRelativeResize="0"/>
          <p:nvPr/>
        </p:nvPicPr>
        <p:blipFill rotWithShape="1">
          <a:blip r:embed="rId6">
            <a:alphaModFix/>
          </a:blip>
          <a:srcRect b="0" l="0" r="0" t="0"/>
          <a:stretch/>
        </p:blipFill>
        <p:spPr>
          <a:xfrm>
            <a:off x="1091006" y="2663851"/>
            <a:ext cx="4810796" cy="295316"/>
          </a:xfrm>
          <a:prstGeom prst="rect">
            <a:avLst/>
          </a:prstGeom>
          <a:noFill/>
          <a:ln>
            <a:noFill/>
          </a:ln>
        </p:spPr>
      </p:pic>
    </p:spTree>
  </p:cSld>
  <p:clrMapOvr>
    <a:masterClrMapping/>
  </p:clrMapOvr>
  <p:transition>
    <p:fade/>
  </p:transition>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3" name="Shape 1153"/>
        <p:cNvGrpSpPr/>
        <p:nvPr/>
      </p:nvGrpSpPr>
      <p:grpSpPr>
        <a:xfrm>
          <a:off x="0" y="0"/>
          <a:ext cx="0" cy="0"/>
          <a:chOff x="0" y="0"/>
          <a:chExt cx="0" cy="0"/>
        </a:xfrm>
      </p:grpSpPr>
      <p:sp>
        <p:nvSpPr>
          <p:cNvPr id="1154" name="Google Shape;1154;p20"/>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Pillbox time</a:t>
            </a:r>
            <a:endParaRPr/>
          </a:p>
        </p:txBody>
      </p:sp>
      <p:graphicFrame>
        <p:nvGraphicFramePr>
          <p:cNvPr id="1155" name="Google Shape;1155;p20"/>
          <p:cNvGraphicFramePr/>
          <p:nvPr/>
        </p:nvGraphicFramePr>
        <p:xfrm>
          <a:off x="1038225" y="958037"/>
          <a:ext cx="3000000" cy="3000000"/>
        </p:xfrm>
        <a:graphic>
          <a:graphicData uri="http://schemas.openxmlformats.org/drawingml/2006/table">
            <a:tbl>
              <a:tblPr>
                <a:noFill/>
                <a:tableStyleId>{D932FDB4-B145-41FB-A208-54885196CACA}</a:tableStyleId>
              </a:tblPr>
              <a:tblGrid>
                <a:gridCol w="7067550"/>
              </a:tblGrid>
              <a:tr h="327675">
                <a:tc>
                  <a:txBody>
                    <a:bodyPr/>
                    <a:lstStyle/>
                    <a:p>
                      <a:pPr indent="0" lvl="0" marL="0" marR="0" rtl="0" algn="l">
                        <a:lnSpc>
                          <a:spcPct val="100000"/>
                        </a:lnSpc>
                        <a:spcBef>
                          <a:spcPts val="0"/>
                        </a:spcBef>
                        <a:spcAft>
                          <a:spcPts val="0"/>
                        </a:spcAft>
                        <a:buClr>
                          <a:srgbClr val="000000"/>
                        </a:buClr>
                        <a:buSzPts val="1800"/>
                        <a:buFont typeface="Arial"/>
                        <a:buNone/>
                      </a:pPr>
                      <a:r>
                        <a:rPr b="1" lang="en" sz="1800" u="none" cap="none" strike="noStrike"/>
                        <a:t>Pillbox ground</a:t>
                      </a:r>
                      <a:endParaRPr b="1" sz="18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CE0EE"/>
                    </a:solidFill>
                  </a:tcPr>
                </a:tc>
              </a:tr>
              <a:tr h="8349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45550">
                <a:tc>
                  <a:txBody>
                    <a:bodyPr/>
                    <a:lstStyle/>
                    <a:p>
                      <a:pPr indent="0" lvl="0" marL="0" marR="0" rtl="0" algn="l">
                        <a:lnSpc>
                          <a:spcPct val="100000"/>
                        </a:lnSpc>
                        <a:spcBef>
                          <a:spcPts val="0"/>
                        </a:spcBef>
                        <a:spcAft>
                          <a:spcPts val="0"/>
                        </a:spcAft>
                        <a:buClr>
                          <a:srgbClr val="000000"/>
                        </a:buClr>
                        <a:buSzPts val="1800"/>
                        <a:buFont typeface="Arial"/>
                        <a:buNone/>
                      </a:pPr>
                      <a:r>
                        <a:rPr b="1" lang="en" sz="1800" u="none" cap="none" strike="noStrike"/>
                        <a:t>Pillbox time</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CE0EE"/>
                    </a:solidFill>
                  </a:tcPr>
                </a:tc>
              </a:tr>
              <a:tr h="1954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pic>
        <p:nvPicPr>
          <p:cNvPr id="1156" name="Google Shape;1156;p20"/>
          <p:cNvPicPr preferRelativeResize="0"/>
          <p:nvPr/>
        </p:nvPicPr>
        <p:blipFill rotWithShape="1">
          <a:blip r:embed="rId3">
            <a:alphaModFix/>
          </a:blip>
          <a:srcRect b="0" l="0" r="0" t="0"/>
          <a:stretch/>
        </p:blipFill>
        <p:spPr>
          <a:xfrm>
            <a:off x="1095262" y="1349436"/>
            <a:ext cx="6808682" cy="874648"/>
          </a:xfrm>
          <a:prstGeom prst="rect">
            <a:avLst/>
          </a:prstGeom>
          <a:noFill/>
          <a:ln>
            <a:noFill/>
          </a:ln>
        </p:spPr>
      </p:pic>
      <p:pic>
        <p:nvPicPr>
          <p:cNvPr id="1157" name="Google Shape;1157;p20"/>
          <p:cNvPicPr preferRelativeResize="0"/>
          <p:nvPr/>
        </p:nvPicPr>
        <p:blipFill rotWithShape="1">
          <a:blip r:embed="rId4">
            <a:alphaModFix/>
          </a:blip>
          <a:srcRect b="0" l="0" r="0" t="0"/>
          <a:stretch/>
        </p:blipFill>
        <p:spPr>
          <a:xfrm>
            <a:off x="1095262" y="2757919"/>
            <a:ext cx="6730570" cy="712387"/>
          </a:xfrm>
          <a:prstGeom prst="rect">
            <a:avLst/>
          </a:prstGeom>
          <a:noFill/>
          <a:ln>
            <a:noFill/>
          </a:ln>
        </p:spPr>
      </p:pic>
      <p:pic>
        <p:nvPicPr>
          <p:cNvPr id="1158" name="Google Shape;1158;p20"/>
          <p:cNvPicPr preferRelativeResize="0"/>
          <p:nvPr/>
        </p:nvPicPr>
        <p:blipFill rotWithShape="1">
          <a:blip r:embed="rId5">
            <a:alphaModFix/>
          </a:blip>
          <a:srcRect b="0" l="0" r="0" t="0"/>
          <a:stretch/>
        </p:blipFill>
        <p:spPr>
          <a:xfrm>
            <a:off x="1170023" y="3441595"/>
            <a:ext cx="4743140" cy="874136"/>
          </a:xfrm>
          <a:prstGeom prst="rect">
            <a:avLst/>
          </a:prstGeom>
          <a:noFill/>
          <a:ln>
            <a:noFill/>
          </a:ln>
        </p:spPr>
      </p:pic>
    </p:spTree>
  </p:cSld>
  <p:clrMapOvr>
    <a:masterClrMapping/>
  </p:clrMapOvr>
  <p:transition>
    <p:fade/>
  </p:transition>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2" name="Shape 1162"/>
        <p:cNvGrpSpPr/>
        <p:nvPr/>
      </p:nvGrpSpPr>
      <p:grpSpPr>
        <a:xfrm>
          <a:off x="0" y="0"/>
          <a:ext cx="0" cy="0"/>
          <a:chOff x="0" y="0"/>
          <a:chExt cx="0" cy="0"/>
        </a:xfrm>
      </p:grpSpPr>
      <p:sp>
        <p:nvSpPr>
          <p:cNvPr id="1163" name="Google Shape;1163;p87"/>
          <p:cNvSpPr txBox="1"/>
          <p:nvPr>
            <p:ph type="title"/>
          </p:nvPr>
        </p:nvSpPr>
        <p:spPr>
          <a:xfrm>
            <a:off x="1037875" y="836000"/>
            <a:ext cx="70683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Pill-Box case study: second refinement step</a:t>
            </a:r>
            <a:endParaRPr/>
          </a:p>
        </p:txBody>
      </p:sp>
      <p:graphicFrame>
        <p:nvGraphicFramePr>
          <p:cNvPr id="1164" name="Google Shape;1164;p87"/>
          <p:cNvGraphicFramePr/>
          <p:nvPr/>
        </p:nvGraphicFramePr>
        <p:xfrm>
          <a:off x="1037875" y="2009122"/>
          <a:ext cx="3000000" cy="3000000"/>
        </p:xfrm>
        <a:graphic>
          <a:graphicData uri="http://schemas.openxmlformats.org/drawingml/2006/table">
            <a:tbl>
              <a:tblPr>
                <a:noFill/>
                <a:tableStyleId>{D932FDB4-B145-41FB-A208-54885196CACA}</a:tableStyleId>
              </a:tblPr>
              <a:tblGrid>
                <a:gridCol w="3534150"/>
                <a:gridCol w="3534150"/>
              </a:tblGrid>
              <a:tr h="381000">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t>Second model</a:t>
                      </a:r>
                      <a:br>
                        <a:rPr lang="en" sz="1400" u="none" cap="none" strike="noStrike"/>
                      </a:br>
                      <a:r>
                        <a:rPr lang="en" sz="1400" u="none" cap="none" strike="noStrike"/>
                        <a:t>Pillbox time</a:t>
                      </a:r>
                      <a:endParaRPr sz="1400" u="none" cap="none" strike="noStrike"/>
                    </a:p>
                  </a:txBody>
                  <a:tcPr marT="91425" marB="91425" marR="91425" marL="91425">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t>Third model</a:t>
                      </a:r>
                      <a:br>
                        <a:rPr lang="en" sz="1400" u="none" cap="none" strike="noStrike"/>
                      </a:br>
                      <a:r>
                        <a:rPr lang="en" sz="1400" u="none" cap="none" strike="noStrike"/>
                        <a:t>Pillbox final</a:t>
                      </a:r>
                      <a:endParaRPr sz="1400" u="none" cap="none" strike="noStrike"/>
                    </a:p>
                  </a:txBody>
                  <a:tcPr marT="91425" marB="91425" marR="91425" marL="91425">
                    <a:solidFill>
                      <a:schemeClr val="lt1"/>
                    </a:solidFill>
                  </a:tcPr>
                </a:tc>
              </a:tr>
              <a:tr h="381000">
                <a:tc>
                  <a:txBody>
                    <a:bodyPr/>
                    <a:lstStyle/>
                    <a:p>
                      <a:pPr indent="-317500" lvl="0" marL="457200" marR="0" rtl="0" algn="l">
                        <a:lnSpc>
                          <a:spcPct val="100000"/>
                        </a:lnSpc>
                        <a:spcBef>
                          <a:spcPts val="0"/>
                        </a:spcBef>
                        <a:spcAft>
                          <a:spcPts val="0"/>
                        </a:spcAft>
                        <a:buClr>
                          <a:srgbClr val="000000"/>
                        </a:buClr>
                        <a:buSzPts val="1400"/>
                        <a:buFont typeface="Arial"/>
                        <a:buChar char="●"/>
                      </a:pPr>
                      <a:r>
                        <a:rPr lang="en" sz="1400" u="none" cap="none" strike="noStrike"/>
                        <a:t>A drawer contains only a single pill (no slots)</a:t>
                      </a:r>
                      <a:endParaRPr sz="1400" u="none" cap="none" strike="noStrike"/>
                    </a:p>
                    <a:p>
                      <a:pPr indent="-317500" lvl="0" marL="457200" marR="0" rtl="0" algn="l">
                        <a:lnSpc>
                          <a:spcPct val="100000"/>
                        </a:lnSpc>
                        <a:spcBef>
                          <a:spcPts val="0"/>
                        </a:spcBef>
                        <a:spcAft>
                          <a:spcPts val="0"/>
                        </a:spcAft>
                        <a:buClr>
                          <a:srgbClr val="000000"/>
                        </a:buClr>
                        <a:buSzPts val="1400"/>
                        <a:buFont typeface="Arial"/>
                        <a:buChar char="●"/>
                      </a:pPr>
                      <a:r>
                        <a:rPr lang="en" sz="1400" u="none" cap="none" strike="noStrike"/>
                        <a:t>Time is modeled using a timer</a:t>
                      </a:r>
                      <a:endParaRPr sz="1400" u="none" cap="none" strike="noStrike"/>
                    </a:p>
                  </a:txBody>
                  <a:tcPr marT="91425" marB="91425" marR="91425" marL="91425">
                    <a:solidFill>
                      <a:schemeClr val="lt1"/>
                    </a:solidFill>
                  </a:tcPr>
                </a:tc>
                <a:tc>
                  <a:txBody>
                    <a:bodyPr/>
                    <a:lstStyle/>
                    <a:p>
                      <a:pPr indent="-317500" lvl="0" marL="457200" marR="0" rtl="0" algn="l">
                        <a:lnSpc>
                          <a:spcPct val="100000"/>
                        </a:lnSpc>
                        <a:spcBef>
                          <a:spcPts val="0"/>
                        </a:spcBef>
                        <a:spcAft>
                          <a:spcPts val="0"/>
                        </a:spcAft>
                        <a:buClr>
                          <a:srgbClr val="000000"/>
                        </a:buClr>
                        <a:buSzPts val="1400"/>
                        <a:buFont typeface="Arial"/>
                        <a:buChar char="●"/>
                      </a:pPr>
                      <a:r>
                        <a:rPr lang="en" sz="1400" u="none" cap="none" strike="noStrike"/>
                        <a:t>A drawer contains multiple slots</a:t>
                      </a:r>
                      <a:endParaRPr sz="1400" u="none" cap="none" strike="noStrike"/>
                    </a:p>
                  </a:txBody>
                  <a:tcPr marT="91425" marB="91425" marR="91425" marL="91425">
                    <a:solidFill>
                      <a:schemeClr val="lt1"/>
                    </a:solidFill>
                  </a:tcPr>
                </a:tc>
              </a:tr>
            </a:tbl>
          </a:graphicData>
        </a:graphic>
      </p:graphicFrame>
    </p:spTree>
  </p:cSld>
  <p:clrMapOvr>
    <a:masterClrMapping/>
  </p:clrMapOvr>
  <p:transition>
    <p:fade/>
  </p:transition>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8" name="Shape 1168"/>
        <p:cNvGrpSpPr/>
        <p:nvPr/>
      </p:nvGrpSpPr>
      <p:grpSpPr>
        <a:xfrm>
          <a:off x="0" y="0"/>
          <a:ext cx="0" cy="0"/>
          <a:chOff x="0" y="0"/>
          <a:chExt cx="0" cy="0"/>
        </a:xfrm>
      </p:grpSpPr>
      <p:sp>
        <p:nvSpPr>
          <p:cNvPr id="1169" name="Google Shape;1169;p21"/>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Pillbox final</a:t>
            </a:r>
            <a:endParaRPr/>
          </a:p>
        </p:txBody>
      </p:sp>
      <p:graphicFrame>
        <p:nvGraphicFramePr>
          <p:cNvPr id="1170" name="Google Shape;1170;p21"/>
          <p:cNvGraphicFramePr/>
          <p:nvPr/>
        </p:nvGraphicFramePr>
        <p:xfrm>
          <a:off x="1038225" y="995912"/>
          <a:ext cx="3000000" cy="3000000"/>
        </p:xfrm>
        <a:graphic>
          <a:graphicData uri="http://schemas.openxmlformats.org/drawingml/2006/table">
            <a:tbl>
              <a:tblPr>
                <a:noFill/>
                <a:tableStyleId>{D932FDB4-B145-41FB-A208-54885196CACA}</a:tableStyleId>
              </a:tblPr>
              <a:tblGrid>
                <a:gridCol w="7067550"/>
              </a:tblGrid>
              <a:tr h="370850">
                <a:tc>
                  <a:txBody>
                    <a:bodyPr/>
                    <a:lstStyle/>
                    <a:p>
                      <a:pPr indent="0" lvl="0" marL="0" marR="0" rtl="0" algn="l">
                        <a:lnSpc>
                          <a:spcPct val="100000"/>
                        </a:lnSpc>
                        <a:spcBef>
                          <a:spcPts val="0"/>
                        </a:spcBef>
                        <a:spcAft>
                          <a:spcPts val="0"/>
                        </a:spcAft>
                        <a:buClr>
                          <a:srgbClr val="000000"/>
                        </a:buClr>
                        <a:buSzPts val="1800"/>
                        <a:buFont typeface="Arial"/>
                        <a:buNone/>
                      </a:pPr>
                      <a:r>
                        <a:rPr b="1" lang="en" sz="1800" u="none" cap="none" strike="noStrike"/>
                        <a:t>Pillbox time</a:t>
                      </a:r>
                      <a:endParaRPr b="1" sz="18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CE0EE"/>
                    </a:solidFill>
                  </a:tcPr>
                </a:tc>
              </a:tr>
              <a:tr h="4984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91075">
                <a:tc>
                  <a:txBody>
                    <a:bodyPr/>
                    <a:lstStyle/>
                    <a:p>
                      <a:pPr indent="0" lvl="0" marL="0" marR="0" rtl="0" algn="l">
                        <a:lnSpc>
                          <a:spcPct val="100000"/>
                        </a:lnSpc>
                        <a:spcBef>
                          <a:spcPts val="0"/>
                        </a:spcBef>
                        <a:spcAft>
                          <a:spcPts val="0"/>
                        </a:spcAft>
                        <a:buClr>
                          <a:srgbClr val="000000"/>
                        </a:buClr>
                        <a:buSzPts val="1800"/>
                        <a:buFont typeface="Arial"/>
                        <a:buNone/>
                      </a:pPr>
                      <a:r>
                        <a:rPr b="1" lang="en" sz="1800" u="none" cap="none" strike="noStrike"/>
                        <a:t>Pillbox final</a:t>
                      </a:r>
                      <a:endParaRPr b="1" sz="18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CE0EE"/>
                    </a:solidFill>
                  </a:tcPr>
                </a:tc>
              </a:tr>
              <a:tr h="22121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pic>
        <p:nvPicPr>
          <p:cNvPr id="1171" name="Google Shape;1171;p21"/>
          <p:cNvPicPr preferRelativeResize="0"/>
          <p:nvPr/>
        </p:nvPicPr>
        <p:blipFill rotWithShape="1">
          <a:blip r:embed="rId3">
            <a:alphaModFix/>
          </a:blip>
          <a:srcRect b="0" l="0" r="0" t="0"/>
          <a:stretch/>
        </p:blipFill>
        <p:spPr>
          <a:xfrm>
            <a:off x="1142765" y="2387222"/>
            <a:ext cx="5735740" cy="510167"/>
          </a:xfrm>
          <a:prstGeom prst="rect">
            <a:avLst/>
          </a:prstGeom>
          <a:noFill/>
          <a:ln>
            <a:noFill/>
          </a:ln>
        </p:spPr>
      </p:pic>
      <p:pic>
        <p:nvPicPr>
          <p:cNvPr id="1172" name="Google Shape;1172;p21"/>
          <p:cNvPicPr preferRelativeResize="0"/>
          <p:nvPr/>
        </p:nvPicPr>
        <p:blipFill rotWithShape="1">
          <a:blip r:embed="rId4">
            <a:alphaModFix/>
          </a:blip>
          <a:srcRect b="0" l="0" r="0" t="0"/>
          <a:stretch/>
        </p:blipFill>
        <p:spPr>
          <a:xfrm>
            <a:off x="1142764" y="1496621"/>
            <a:ext cx="6172812" cy="242804"/>
          </a:xfrm>
          <a:prstGeom prst="rect">
            <a:avLst/>
          </a:prstGeom>
          <a:noFill/>
          <a:ln>
            <a:noFill/>
          </a:ln>
        </p:spPr>
      </p:pic>
      <p:pic>
        <p:nvPicPr>
          <p:cNvPr id="1173" name="Google Shape;1173;p21"/>
          <p:cNvPicPr preferRelativeResize="0"/>
          <p:nvPr/>
        </p:nvPicPr>
        <p:blipFill rotWithShape="1">
          <a:blip r:embed="rId5">
            <a:alphaModFix/>
          </a:blip>
          <a:srcRect b="11300" l="2651" r="2126" t="4837"/>
          <a:stretch/>
        </p:blipFill>
        <p:spPr>
          <a:xfrm>
            <a:off x="1190820" y="2980974"/>
            <a:ext cx="5871713" cy="1344487"/>
          </a:xfrm>
          <a:prstGeom prst="rect">
            <a:avLst/>
          </a:prstGeom>
          <a:noFill/>
          <a:ln>
            <a:noFill/>
          </a:ln>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g2f3f2be8ae9_0_11"/>
          <p:cNvSpPr txBox="1"/>
          <p:nvPr>
            <p:ph type="title"/>
          </p:nvPr>
        </p:nvSpPr>
        <p:spPr>
          <a:xfrm>
            <a:off x="576000" y="216000"/>
            <a:ext cx="7920000" cy="3963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08"/>
              <a:buNone/>
            </a:pPr>
            <a:r>
              <a:rPr lang="en"/>
              <a:t>Getting ASMETA - Update site</a:t>
            </a:r>
            <a:endParaRPr/>
          </a:p>
        </p:txBody>
      </p:sp>
      <p:sp>
        <p:nvSpPr>
          <p:cNvPr id="244" name="Google Shape;244;g2f3f2be8ae9_0_11"/>
          <p:cNvSpPr txBox="1"/>
          <p:nvPr>
            <p:ph idx="1" type="body"/>
          </p:nvPr>
        </p:nvSpPr>
        <p:spPr>
          <a:xfrm>
            <a:off x="576000" y="792000"/>
            <a:ext cx="7920000" cy="3780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1200"/>
              </a:spcBef>
              <a:spcAft>
                <a:spcPts val="0"/>
              </a:spcAft>
              <a:buSzPts val="1799"/>
              <a:buNone/>
            </a:pPr>
            <a:r>
              <a:rPr lang="en" sz="1783"/>
              <a:t>Manual installation can be performed by using the update site</a:t>
            </a:r>
            <a:endParaRPr sz="1783"/>
          </a:p>
          <a:p>
            <a:pPr indent="0" lvl="0" marL="0" rtl="0" algn="l">
              <a:lnSpc>
                <a:spcPct val="115000"/>
              </a:lnSpc>
              <a:spcBef>
                <a:spcPts val="1200"/>
              </a:spcBef>
              <a:spcAft>
                <a:spcPts val="0"/>
              </a:spcAft>
              <a:buSzPts val="1800"/>
              <a:buNone/>
            </a:pPr>
            <a:r>
              <a:rPr lang="en" sz="1600" u="sng">
                <a:solidFill>
                  <a:schemeClr val="hlink"/>
                </a:solidFill>
                <a:latin typeface="Inter"/>
                <a:ea typeface="Inter"/>
                <a:cs typeface="Inter"/>
                <a:sym typeface="Inter"/>
                <a:hlinkClick r:id="rId3"/>
              </a:rPr>
              <a:t>https://raw.githubusercontent.com/asmeta/asmeta_update_site/master</a:t>
            </a:r>
            <a:endParaRPr sz="1800"/>
          </a:p>
          <a:p>
            <a:pPr indent="0" lvl="0" marL="0" rtl="0" algn="l">
              <a:lnSpc>
                <a:spcPct val="115000"/>
              </a:lnSpc>
              <a:spcBef>
                <a:spcPts val="1200"/>
              </a:spcBef>
              <a:spcAft>
                <a:spcPts val="0"/>
              </a:spcAft>
              <a:buSzPts val="1799"/>
              <a:buNone/>
            </a:pPr>
            <a:r>
              <a:t/>
            </a:r>
            <a:endParaRPr sz="2556"/>
          </a:p>
          <a:p>
            <a:pPr indent="0" lvl="0" marL="0" rtl="0" algn="l">
              <a:lnSpc>
                <a:spcPct val="115000"/>
              </a:lnSpc>
              <a:spcBef>
                <a:spcPts val="1200"/>
              </a:spcBef>
              <a:spcAft>
                <a:spcPts val="0"/>
              </a:spcAft>
              <a:buSzPts val="1800"/>
              <a:buNone/>
            </a:pPr>
            <a:r>
              <a:rPr lang="en" sz="1800"/>
              <a:t>In addition, if model checking functionalities are needed, the NuSMV model checker has to be downloaded and set in Eclipse</a:t>
            </a:r>
            <a:endParaRPr sz="1800"/>
          </a:p>
          <a:p>
            <a:pPr indent="0" lvl="0" marL="0" rtl="0" algn="l">
              <a:lnSpc>
                <a:spcPct val="115000"/>
              </a:lnSpc>
              <a:spcBef>
                <a:spcPts val="1200"/>
              </a:spcBef>
              <a:spcAft>
                <a:spcPts val="1200"/>
              </a:spcAft>
              <a:buSzPts val="1800"/>
              <a:buNone/>
            </a:pPr>
            <a:r>
              <a:rPr lang="en" sz="1500" u="sng">
                <a:solidFill>
                  <a:schemeClr val="hlink"/>
                </a:solidFill>
                <a:latin typeface="Inter"/>
                <a:ea typeface="Inter"/>
                <a:cs typeface="Inter"/>
                <a:sym typeface="Inter"/>
                <a:hlinkClick r:id="rId4"/>
              </a:rPr>
              <a:t>https://nusmv.fbk.eu/downloads.html</a:t>
            </a:r>
            <a:endParaRPr sz="1500"/>
          </a:p>
        </p:txBody>
      </p:sp>
      <p:pic>
        <p:nvPicPr>
          <p:cNvPr id="245" name="Google Shape;245;g2f3f2be8ae9_0_11"/>
          <p:cNvPicPr preferRelativeResize="0"/>
          <p:nvPr/>
        </p:nvPicPr>
        <p:blipFill rotWithShape="1">
          <a:blip r:embed="rId5">
            <a:alphaModFix/>
          </a:blip>
          <a:srcRect b="0" l="0" r="0" t="0"/>
          <a:stretch/>
        </p:blipFill>
        <p:spPr>
          <a:xfrm>
            <a:off x="6867750" y="2897625"/>
            <a:ext cx="1897176" cy="1897176"/>
          </a:xfrm>
          <a:prstGeom prst="rect">
            <a:avLst/>
          </a:prstGeom>
          <a:noFill/>
          <a:ln>
            <a:noFill/>
          </a:ln>
        </p:spPr>
      </p:pic>
    </p:spTree>
  </p:cSld>
  <p:clrMapOvr>
    <a:masterClrMapping/>
  </p:clrMapOvr>
  <p:transition>
    <p:fade/>
  </p:transition>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7" name="Shape 1177"/>
        <p:cNvGrpSpPr/>
        <p:nvPr/>
      </p:nvGrpSpPr>
      <p:grpSpPr>
        <a:xfrm>
          <a:off x="0" y="0"/>
          <a:ext cx="0" cy="0"/>
          <a:chOff x="0" y="0"/>
          <a:chExt cx="0" cy="0"/>
        </a:xfrm>
      </p:grpSpPr>
      <p:sp>
        <p:nvSpPr>
          <p:cNvPr id="1178" name="Google Shape;1178;p24"/>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Pillbox final</a:t>
            </a:r>
            <a:endParaRPr/>
          </a:p>
        </p:txBody>
      </p:sp>
      <p:graphicFrame>
        <p:nvGraphicFramePr>
          <p:cNvPr id="1179" name="Google Shape;1179;p24"/>
          <p:cNvGraphicFramePr/>
          <p:nvPr/>
        </p:nvGraphicFramePr>
        <p:xfrm>
          <a:off x="1038225" y="1001323"/>
          <a:ext cx="3000000" cy="3000000"/>
        </p:xfrm>
        <a:graphic>
          <a:graphicData uri="http://schemas.openxmlformats.org/drawingml/2006/table">
            <a:tbl>
              <a:tblPr>
                <a:noFill/>
                <a:tableStyleId>{D932FDB4-B145-41FB-A208-54885196CACA}</a:tableStyleId>
              </a:tblPr>
              <a:tblGrid>
                <a:gridCol w="7067550"/>
              </a:tblGrid>
              <a:tr h="246125">
                <a:tc>
                  <a:txBody>
                    <a:bodyPr/>
                    <a:lstStyle/>
                    <a:p>
                      <a:pPr indent="0" lvl="0" marL="0" marR="0" rtl="0" algn="l">
                        <a:lnSpc>
                          <a:spcPct val="100000"/>
                        </a:lnSpc>
                        <a:spcBef>
                          <a:spcPts val="0"/>
                        </a:spcBef>
                        <a:spcAft>
                          <a:spcPts val="0"/>
                        </a:spcAft>
                        <a:buClr>
                          <a:srgbClr val="000000"/>
                        </a:buClr>
                        <a:buSzPts val="1800"/>
                        <a:buFont typeface="Arial"/>
                        <a:buNone/>
                      </a:pPr>
                      <a:r>
                        <a:rPr b="1" lang="en" sz="1800" u="none" cap="none" strike="noStrike"/>
                        <a:t>Pillbox time</a:t>
                      </a:r>
                      <a:endParaRPr b="1" sz="18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CE0EE"/>
                    </a:solidFill>
                  </a:tcPr>
                </a:tc>
              </a:tr>
              <a:tr h="3307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59550">
                <a:tc>
                  <a:txBody>
                    <a:bodyPr/>
                    <a:lstStyle/>
                    <a:p>
                      <a:pPr indent="0" lvl="0" marL="0" marR="0" rtl="0" algn="l">
                        <a:lnSpc>
                          <a:spcPct val="100000"/>
                        </a:lnSpc>
                        <a:spcBef>
                          <a:spcPts val="0"/>
                        </a:spcBef>
                        <a:spcAft>
                          <a:spcPts val="0"/>
                        </a:spcAft>
                        <a:buClr>
                          <a:srgbClr val="000000"/>
                        </a:buClr>
                        <a:buSzPts val="1800"/>
                        <a:buFont typeface="Arial"/>
                        <a:buNone/>
                      </a:pPr>
                      <a:r>
                        <a:rPr b="1" lang="en" sz="1800" u="none" cap="none" strike="noStrike"/>
                        <a:t>Pillbox final</a:t>
                      </a:r>
                      <a:endParaRPr b="1" sz="18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CE0EE"/>
                    </a:solidFill>
                  </a:tcPr>
                </a:tc>
              </a:tr>
              <a:tr h="14681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pic>
        <p:nvPicPr>
          <p:cNvPr id="1180" name="Google Shape;1180;p24"/>
          <p:cNvPicPr preferRelativeResize="0"/>
          <p:nvPr/>
        </p:nvPicPr>
        <p:blipFill rotWithShape="1">
          <a:blip r:embed="rId3">
            <a:alphaModFix/>
          </a:blip>
          <a:srcRect b="0" l="0" r="0" t="0"/>
          <a:stretch/>
        </p:blipFill>
        <p:spPr>
          <a:xfrm>
            <a:off x="1160563" y="1459431"/>
            <a:ext cx="4810796" cy="295316"/>
          </a:xfrm>
          <a:prstGeom prst="rect">
            <a:avLst/>
          </a:prstGeom>
          <a:noFill/>
          <a:ln>
            <a:noFill/>
          </a:ln>
        </p:spPr>
      </p:pic>
      <p:pic>
        <p:nvPicPr>
          <p:cNvPr id="1181" name="Google Shape;1181;p24"/>
          <p:cNvPicPr preferRelativeResize="0"/>
          <p:nvPr/>
        </p:nvPicPr>
        <p:blipFill rotWithShape="1">
          <a:blip r:embed="rId4">
            <a:alphaModFix/>
          </a:blip>
          <a:srcRect b="63953" l="0" r="0" t="0"/>
          <a:stretch/>
        </p:blipFill>
        <p:spPr>
          <a:xfrm>
            <a:off x="1143588" y="2773502"/>
            <a:ext cx="6125430" cy="295316"/>
          </a:xfrm>
          <a:prstGeom prst="rect">
            <a:avLst/>
          </a:prstGeom>
          <a:noFill/>
          <a:ln>
            <a:noFill/>
          </a:ln>
        </p:spPr>
      </p:pic>
      <p:pic>
        <p:nvPicPr>
          <p:cNvPr id="1182" name="Google Shape;1182;p24"/>
          <p:cNvPicPr preferRelativeResize="0"/>
          <p:nvPr/>
        </p:nvPicPr>
        <p:blipFill rotWithShape="1">
          <a:blip r:embed="rId4">
            <a:alphaModFix/>
          </a:blip>
          <a:srcRect b="470" l="0" r="0" t="68644"/>
          <a:stretch/>
        </p:blipFill>
        <p:spPr>
          <a:xfrm>
            <a:off x="1143588" y="3204798"/>
            <a:ext cx="6125430" cy="253042"/>
          </a:xfrm>
          <a:prstGeom prst="rect">
            <a:avLst/>
          </a:prstGeom>
          <a:noFill/>
          <a:ln>
            <a:noFill/>
          </a:ln>
        </p:spPr>
      </p:pic>
      <p:pic>
        <p:nvPicPr>
          <p:cNvPr id="1183" name="Google Shape;1183;p24"/>
          <p:cNvPicPr preferRelativeResize="0"/>
          <p:nvPr/>
        </p:nvPicPr>
        <p:blipFill rotWithShape="1">
          <a:blip r:embed="rId5">
            <a:alphaModFix/>
          </a:blip>
          <a:srcRect b="0" l="0" r="0" t="0"/>
          <a:stretch/>
        </p:blipFill>
        <p:spPr>
          <a:xfrm>
            <a:off x="1143588" y="1851741"/>
            <a:ext cx="6909999" cy="253042"/>
          </a:xfrm>
          <a:prstGeom prst="rect">
            <a:avLst/>
          </a:prstGeom>
          <a:noFill/>
          <a:ln>
            <a:noFill/>
          </a:ln>
        </p:spPr>
      </p:pic>
      <p:pic>
        <p:nvPicPr>
          <p:cNvPr id="1184" name="Google Shape;1184;p24"/>
          <p:cNvPicPr preferRelativeResize="0"/>
          <p:nvPr/>
        </p:nvPicPr>
        <p:blipFill rotWithShape="1">
          <a:blip r:embed="rId6">
            <a:alphaModFix/>
          </a:blip>
          <a:srcRect b="0" l="0" r="0" t="0"/>
          <a:stretch/>
        </p:blipFill>
        <p:spPr>
          <a:xfrm>
            <a:off x="1143588" y="3567895"/>
            <a:ext cx="6762525" cy="339283"/>
          </a:xfrm>
          <a:prstGeom prst="rect">
            <a:avLst/>
          </a:prstGeom>
          <a:noFill/>
          <a:ln>
            <a:noFill/>
          </a:ln>
        </p:spPr>
      </p:pic>
    </p:spTree>
  </p:cSld>
  <p:clrMapOvr>
    <a:masterClrMapping/>
  </p:clrMapOvr>
  <p:transition>
    <p:fade/>
  </p:transition>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8" name="Shape 1188"/>
        <p:cNvGrpSpPr/>
        <p:nvPr/>
      </p:nvGrpSpPr>
      <p:grpSpPr>
        <a:xfrm>
          <a:off x="0" y="0"/>
          <a:ext cx="0" cy="0"/>
          <a:chOff x="0" y="0"/>
          <a:chExt cx="0" cy="0"/>
        </a:xfrm>
      </p:grpSpPr>
      <p:sp>
        <p:nvSpPr>
          <p:cNvPr id="1189" name="Google Shape;1189;p88"/>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Pillbox final</a:t>
            </a:r>
            <a:endParaRPr/>
          </a:p>
        </p:txBody>
      </p:sp>
      <p:graphicFrame>
        <p:nvGraphicFramePr>
          <p:cNvPr id="1190" name="Google Shape;1190;p88"/>
          <p:cNvGraphicFramePr/>
          <p:nvPr/>
        </p:nvGraphicFramePr>
        <p:xfrm>
          <a:off x="1038225" y="968859"/>
          <a:ext cx="3000000" cy="3000000"/>
        </p:xfrm>
        <a:graphic>
          <a:graphicData uri="http://schemas.openxmlformats.org/drawingml/2006/table">
            <a:tbl>
              <a:tblPr>
                <a:noFill/>
                <a:tableStyleId>{D932FDB4-B145-41FB-A208-54885196CACA}</a:tableStyleId>
              </a:tblPr>
              <a:tblGrid>
                <a:gridCol w="7067550"/>
              </a:tblGrid>
              <a:tr h="288575">
                <a:tc>
                  <a:txBody>
                    <a:bodyPr/>
                    <a:lstStyle/>
                    <a:p>
                      <a:pPr indent="0" lvl="0" marL="0" marR="0" rtl="0" algn="l">
                        <a:lnSpc>
                          <a:spcPct val="100000"/>
                        </a:lnSpc>
                        <a:spcBef>
                          <a:spcPts val="0"/>
                        </a:spcBef>
                        <a:spcAft>
                          <a:spcPts val="0"/>
                        </a:spcAft>
                        <a:buClr>
                          <a:srgbClr val="000000"/>
                        </a:buClr>
                        <a:buSzPts val="1800"/>
                        <a:buFont typeface="Arial"/>
                        <a:buNone/>
                      </a:pPr>
                      <a:r>
                        <a:rPr b="1" lang="en" sz="1800" u="none" cap="none" strike="noStrike"/>
                        <a:t>Pillbox time</a:t>
                      </a:r>
                      <a:endParaRPr b="1" sz="18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CE0EE"/>
                    </a:solidFill>
                  </a:tcPr>
                </a:tc>
              </a:tr>
              <a:tr h="9013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04300">
                <a:tc>
                  <a:txBody>
                    <a:bodyPr/>
                    <a:lstStyle/>
                    <a:p>
                      <a:pPr indent="0" lvl="0" marL="0" marR="0" rtl="0" algn="l">
                        <a:lnSpc>
                          <a:spcPct val="100000"/>
                        </a:lnSpc>
                        <a:spcBef>
                          <a:spcPts val="0"/>
                        </a:spcBef>
                        <a:spcAft>
                          <a:spcPts val="0"/>
                        </a:spcAft>
                        <a:buClr>
                          <a:srgbClr val="000000"/>
                        </a:buClr>
                        <a:buSzPts val="1800"/>
                        <a:buFont typeface="Arial"/>
                        <a:buNone/>
                      </a:pPr>
                      <a:r>
                        <a:rPr b="1" lang="en" sz="1800" u="none" cap="none" strike="noStrike"/>
                        <a:t>Pillbox final</a:t>
                      </a:r>
                      <a:endParaRPr b="1" sz="18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CE0EE"/>
                    </a:solidFill>
                  </a:tcPr>
                </a:tc>
              </a:tr>
              <a:tr h="17214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pic>
        <p:nvPicPr>
          <p:cNvPr id="1191" name="Google Shape;1191;p88"/>
          <p:cNvPicPr preferRelativeResize="0"/>
          <p:nvPr/>
        </p:nvPicPr>
        <p:blipFill rotWithShape="1">
          <a:blip r:embed="rId3">
            <a:alphaModFix/>
          </a:blip>
          <a:srcRect b="67984" l="0" r="0" t="0"/>
          <a:stretch/>
        </p:blipFill>
        <p:spPr>
          <a:xfrm>
            <a:off x="1160563" y="3059584"/>
            <a:ext cx="6567862" cy="430629"/>
          </a:xfrm>
          <a:prstGeom prst="rect">
            <a:avLst/>
          </a:prstGeom>
          <a:noFill/>
          <a:ln>
            <a:noFill/>
          </a:ln>
        </p:spPr>
      </p:pic>
      <p:pic>
        <p:nvPicPr>
          <p:cNvPr id="1192" name="Google Shape;1192;p88"/>
          <p:cNvPicPr preferRelativeResize="0"/>
          <p:nvPr/>
        </p:nvPicPr>
        <p:blipFill rotWithShape="1">
          <a:blip r:embed="rId3">
            <a:alphaModFix/>
          </a:blip>
          <a:srcRect b="1171" l="0" r="0" t="66812"/>
          <a:stretch/>
        </p:blipFill>
        <p:spPr>
          <a:xfrm>
            <a:off x="1160563" y="3524167"/>
            <a:ext cx="6567862" cy="430629"/>
          </a:xfrm>
          <a:prstGeom prst="rect">
            <a:avLst/>
          </a:prstGeom>
          <a:noFill/>
          <a:ln>
            <a:noFill/>
          </a:ln>
        </p:spPr>
      </p:pic>
      <p:pic>
        <p:nvPicPr>
          <p:cNvPr id="1193" name="Google Shape;1193;p88"/>
          <p:cNvPicPr preferRelativeResize="0"/>
          <p:nvPr/>
        </p:nvPicPr>
        <p:blipFill rotWithShape="1">
          <a:blip r:embed="rId4">
            <a:alphaModFix/>
          </a:blip>
          <a:srcRect b="62635" l="0" r="0" t="0"/>
          <a:stretch/>
        </p:blipFill>
        <p:spPr>
          <a:xfrm>
            <a:off x="1160563" y="1394094"/>
            <a:ext cx="5723692" cy="374986"/>
          </a:xfrm>
          <a:prstGeom prst="rect">
            <a:avLst/>
          </a:prstGeom>
          <a:noFill/>
          <a:ln>
            <a:noFill/>
          </a:ln>
        </p:spPr>
      </p:pic>
      <p:pic>
        <p:nvPicPr>
          <p:cNvPr id="1194" name="Google Shape;1194;p88"/>
          <p:cNvPicPr preferRelativeResize="0"/>
          <p:nvPr/>
        </p:nvPicPr>
        <p:blipFill rotWithShape="1">
          <a:blip r:embed="rId4">
            <a:alphaModFix/>
          </a:blip>
          <a:srcRect b="-950" l="0" r="0" t="60812"/>
          <a:stretch/>
        </p:blipFill>
        <p:spPr>
          <a:xfrm>
            <a:off x="1160563" y="1769080"/>
            <a:ext cx="5723692" cy="402822"/>
          </a:xfrm>
          <a:prstGeom prst="rect">
            <a:avLst/>
          </a:prstGeom>
          <a:noFill/>
          <a:ln>
            <a:noFill/>
          </a:ln>
        </p:spPr>
      </p:pic>
    </p:spTree>
  </p:cSld>
  <p:clrMapOvr>
    <a:masterClrMapping/>
  </p:clrMapOvr>
  <p:transition>
    <p:fade/>
  </p:transition>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98" name="Shape 1198"/>
        <p:cNvGrpSpPr/>
        <p:nvPr/>
      </p:nvGrpSpPr>
      <p:grpSpPr>
        <a:xfrm>
          <a:off x="0" y="0"/>
          <a:ext cx="0" cy="0"/>
          <a:chOff x="0" y="0"/>
          <a:chExt cx="0" cy="0"/>
        </a:xfrm>
      </p:grpSpPr>
      <p:sp>
        <p:nvSpPr>
          <p:cNvPr id="1199" name="Google Shape;1199;p19"/>
          <p:cNvSpPr txBox="1"/>
          <p:nvPr>
            <p:ph type="title"/>
          </p:nvPr>
        </p:nvSpPr>
        <p:spPr>
          <a:xfrm>
            <a:off x="1037875" y="836000"/>
            <a:ext cx="7068300" cy="3963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Generazione codice</a:t>
            </a:r>
            <a:endParaRPr/>
          </a:p>
        </p:txBody>
      </p:sp>
      <p:sp>
        <p:nvSpPr>
          <p:cNvPr id="1200" name="Google Shape;1200;p19"/>
          <p:cNvSpPr txBox="1"/>
          <p:nvPr>
            <p:ph idx="1" type="body"/>
          </p:nvPr>
        </p:nvSpPr>
        <p:spPr>
          <a:xfrm>
            <a:off x="1037875" y="1353948"/>
            <a:ext cx="7068300" cy="3033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t>Angelo</a:t>
            </a:r>
            <a:endParaRPr/>
          </a:p>
          <a:p>
            <a:pPr indent="0" lvl="0" marL="0" rtl="0" algn="l">
              <a:lnSpc>
                <a:spcPct val="115000"/>
              </a:lnSpc>
              <a:spcBef>
                <a:spcPts val="1200"/>
              </a:spcBef>
              <a:spcAft>
                <a:spcPts val="0"/>
              </a:spcAft>
              <a:buSzPts val="1800"/>
              <a:buNone/>
            </a:pPr>
            <a:r>
              <a:rPr lang="en"/>
              <a:t>Sezione 11</a:t>
            </a:r>
            <a:endParaRPr/>
          </a:p>
          <a:p>
            <a:pPr indent="0" lvl="0" marL="0" rtl="0" algn="l">
              <a:lnSpc>
                <a:spcPct val="115000"/>
              </a:lnSpc>
              <a:spcBef>
                <a:spcPts val="1200"/>
              </a:spcBef>
              <a:spcAft>
                <a:spcPts val="1200"/>
              </a:spcAft>
              <a:buSzPts val="1800"/>
              <a:buNone/>
            </a:pPr>
            <a:r>
              <a:rPr lang="en"/>
              <a:t>Tempo: 10 min</a:t>
            </a:r>
            <a:endParaRPr/>
          </a:p>
        </p:txBody>
      </p:sp>
    </p:spTree>
  </p:cSld>
  <p:clrMapOvr>
    <a:masterClrMapping/>
  </p:clrMapOvr>
  <p:transition>
    <p:fade/>
  </p:transition>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4" name="Shape 1204"/>
        <p:cNvGrpSpPr/>
        <p:nvPr/>
      </p:nvGrpSpPr>
      <p:grpSpPr>
        <a:xfrm>
          <a:off x="0" y="0"/>
          <a:ext cx="0" cy="0"/>
          <a:chOff x="0" y="0"/>
          <a:chExt cx="0" cy="0"/>
        </a:xfrm>
      </p:grpSpPr>
      <p:sp>
        <p:nvSpPr>
          <p:cNvPr id="1205" name="Google Shape;1205;p89"/>
          <p:cNvSpPr txBox="1"/>
          <p:nvPr>
            <p:ph type="ctrTitle"/>
          </p:nvPr>
        </p:nvSpPr>
        <p:spPr>
          <a:xfrm>
            <a:off x="1037875" y="2066800"/>
            <a:ext cx="7068300" cy="6105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lt2"/>
              </a:buClr>
              <a:buSzPts val="4800"/>
              <a:buNone/>
            </a:pPr>
            <a:r>
              <a:rPr lang="en"/>
              <a:t>Code generation</a:t>
            </a:r>
            <a:endParaRPr/>
          </a:p>
        </p:txBody>
      </p:sp>
      <p:sp>
        <p:nvSpPr>
          <p:cNvPr id="1206" name="Google Shape;1206;p89"/>
          <p:cNvSpPr txBox="1"/>
          <p:nvPr>
            <p:ph idx="1" type="subTitle"/>
          </p:nvPr>
        </p:nvSpPr>
        <p:spPr>
          <a:xfrm>
            <a:off x="1037875" y="2774327"/>
            <a:ext cx="7068300" cy="384000"/>
          </a:xfrm>
          <a:prstGeom prst="rect">
            <a:avLst/>
          </a:prstGeom>
          <a:noFill/>
          <a:ln>
            <a:noFill/>
          </a:ln>
        </p:spPr>
        <p:txBody>
          <a:bodyPr anchorCtr="0" anchor="t" bIns="0" lIns="0" spcFirstLastPara="1" rIns="0" wrap="square" tIns="0">
            <a:noAutofit/>
          </a:bodyPr>
          <a:lstStyle/>
          <a:p>
            <a:pPr indent="-381000" lvl="0" marL="457200" rtl="0" algn="l">
              <a:lnSpc>
                <a:spcPct val="115000"/>
              </a:lnSpc>
              <a:spcBef>
                <a:spcPts val="0"/>
              </a:spcBef>
              <a:spcAft>
                <a:spcPts val="0"/>
              </a:spcAft>
              <a:buClr>
                <a:schemeClr val="accent1"/>
              </a:buClr>
              <a:buSzPts val="2400"/>
              <a:buNone/>
            </a:pPr>
            <a:r>
              <a:t/>
            </a:r>
            <a:endParaRPr/>
          </a:p>
        </p:txBody>
      </p:sp>
    </p:spTree>
  </p:cSld>
  <p:clrMapOvr>
    <a:masterClrMapping/>
  </p:clrMapOvr>
  <p:transition>
    <p:fade/>
  </p:transition>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0" name="Shape 1210"/>
        <p:cNvGrpSpPr/>
        <p:nvPr/>
      </p:nvGrpSpPr>
      <p:grpSpPr>
        <a:xfrm>
          <a:off x="0" y="0"/>
          <a:ext cx="0" cy="0"/>
          <a:chOff x="0" y="0"/>
          <a:chExt cx="0" cy="0"/>
        </a:xfrm>
      </p:grpSpPr>
      <p:sp>
        <p:nvSpPr>
          <p:cNvPr id="1211" name="Google Shape;1211;p115"/>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Code generation from Asmeta spec</a:t>
            </a:r>
            <a:endParaRPr/>
          </a:p>
        </p:txBody>
      </p:sp>
      <p:sp>
        <p:nvSpPr>
          <p:cNvPr id="1212" name="Google Shape;1212;p115"/>
          <p:cNvSpPr txBox="1"/>
          <p:nvPr>
            <p:ph idx="1" type="body"/>
          </p:nvPr>
        </p:nvSpPr>
        <p:spPr>
          <a:xfrm>
            <a:off x="3915560" y="792000"/>
            <a:ext cx="4580439" cy="3780000"/>
          </a:xfrm>
          <a:prstGeom prst="rect">
            <a:avLst/>
          </a:prstGeom>
          <a:noFill/>
          <a:ln>
            <a:noFill/>
          </a:ln>
        </p:spPr>
        <p:txBody>
          <a:bodyPr anchorCtr="0" anchor="t" bIns="0" lIns="0" spcFirstLastPara="1" rIns="0" wrap="square" tIns="0">
            <a:noAutofit/>
          </a:bodyPr>
          <a:lstStyle/>
          <a:p>
            <a:pPr indent="-355600" lvl="0" marL="457200" rtl="0" algn="l">
              <a:lnSpc>
                <a:spcPct val="115000"/>
              </a:lnSpc>
              <a:spcBef>
                <a:spcPts val="600"/>
              </a:spcBef>
              <a:spcAft>
                <a:spcPts val="0"/>
              </a:spcAft>
              <a:buSzPts val="2000"/>
              <a:buChar char="●"/>
            </a:pPr>
            <a:r>
              <a:rPr lang="en"/>
              <a:t>model-driven engineering:</a:t>
            </a:r>
            <a:endParaRPr/>
          </a:p>
          <a:p>
            <a:pPr indent="-355600" lvl="1" marL="914400" rtl="0" algn="l">
              <a:lnSpc>
                <a:spcPct val="115000"/>
              </a:lnSpc>
              <a:spcBef>
                <a:spcPts val="0"/>
              </a:spcBef>
              <a:spcAft>
                <a:spcPts val="0"/>
              </a:spcAft>
              <a:buSzPts val="2000"/>
              <a:buChar char="○"/>
            </a:pPr>
            <a:r>
              <a:rPr lang="en"/>
              <a:t>Code are generated</a:t>
            </a:r>
            <a:endParaRPr/>
          </a:p>
          <a:p>
            <a:pPr indent="-355600" lvl="0" marL="457200" rtl="0" algn="l">
              <a:lnSpc>
                <a:spcPct val="115000"/>
              </a:lnSpc>
              <a:spcBef>
                <a:spcPts val="600"/>
              </a:spcBef>
              <a:spcAft>
                <a:spcPts val="0"/>
              </a:spcAft>
              <a:buSzPts val="2000"/>
              <a:buChar char="●"/>
            </a:pPr>
            <a:r>
              <a:rPr lang="en"/>
              <a:t>the last refinement can be translated to code</a:t>
            </a:r>
            <a:endParaRPr/>
          </a:p>
          <a:p>
            <a:pPr indent="-355600" lvl="1" marL="914400" rtl="0" algn="l">
              <a:lnSpc>
                <a:spcPct val="115000"/>
              </a:lnSpc>
              <a:spcBef>
                <a:spcPts val="0"/>
              </a:spcBef>
              <a:spcAft>
                <a:spcPts val="0"/>
              </a:spcAft>
              <a:buSzPts val="2000"/>
              <a:buChar char="○"/>
            </a:pPr>
            <a:r>
              <a:rPr lang="en"/>
              <a:t>C++ </a:t>
            </a:r>
            <a:endParaRPr/>
          </a:p>
          <a:p>
            <a:pPr indent="-355600" lvl="1" marL="914400" rtl="0" algn="l">
              <a:lnSpc>
                <a:spcPct val="115000"/>
              </a:lnSpc>
              <a:spcBef>
                <a:spcPts val="0"/>
              </a:spcBef>
              <a:spcAft>
                <a:spcPts val="0"/>
              </a:spcAft>
              <a:buSzPts val="2000"/>
              <a:buChar char="○"/>
            </a:pPr>
            <a:r>
              <a:rPr lang="en"/>
              <a:t>C++ for Arduino</a:t>
            </a:r>
            <a:endParaRPr/>
          </a:p>
          <a:p>
            <a:pPr indent="-355600" lvl="1" marL="914400" rtl="0" algn="l">
              <a:lnSpc>
                <a:spcPct val="115000"/>
              </a:lnSpc>
              <a:spcBef>
                <a:spcPts val="0"/>
              </a:spcBef>
              <a:spcAft>
                <a:spcPts val="0"/>
              </a:spcAft>
              <a:buSzPts val="2000"/>
              <a:buChar char="○"/>
            </a:pPr>
            <a:r>
              <a:rPr lang="en"/>
              <a:t>Java</a:t>
            </a:r>
            <a:endParaRPr/>
          </a:p>
          <a:p>
            <a:pPr indent="-228600" lvl="0" marL="457200" rtl="0" algn="l">
              <a:lnSpc>
                <a:spcPct val="115000"/>
              </a:lnSpc>
              <a:spcBef>
                <a:spcPts val="600"/>
              </a:spcBef>
              <a:spcAft>
                <a:spcPts val="0"/>
              </a:spcAft>
              <a:buSzPts val="2000"/>
              <a:buNone/>
            </a:pPr>
            <a:r>
              <a:t/>
            </a:r>
            <a:endParaRPr/>
          </a:p>
          <a:p>
            <a:pPr indent="-355600" lvl="0" marL="457200" rtl="0" algn="l">
              <a:lnSpc>
                <a:spcPct val="115000"/>
              </a:lnSpc>
              <a:spcBef>
                <a:spcPts val="600"/>
              </a:spcBef>
              <a:spcAft>
                <a:spcPts val="0"/>
              </a:spcAft>
              <a:buSzPts val="2000"/>
              <a:buChar char="●"/>
            </a:pPr>
            <a:r>
              <a:rPr b="1" lang="en">
                <a:latin typeface="Arial Black"/>
                <a:ea typeface="Arial Black"/>
                <a:cs typeface="Arial Black"/>
                <a:sym typeface="Arial Black"/>
              </a:rPr>
              <a:t>Asmeta2C++  </a:t>
            </a:r>
            <a:r>
              <a:rPr lang="en"/>
              <a:t>tool</a:t>
            </a:r>
            <a:endParaRPr/>
          </a:p>
        </p:txBody>
      </p:sp>
      <p:sp>
        <p:nvSpPr>
          <p:cNvPr id="1213" name="Google Shape;1213;p115"/>
          <p:cNvSpPr/>
          <p:nvPr/>
        </p:nvSpPr>
        <p:spPr>
          <a:xfrm>
            <a:off x="688017" y="2458303"/>
            <a:ext cx="2532064" cy="1893197"/>
          </a:xfrm>
          <a:prstGeom prst="rect">
            <a:avLst/>
          </a:prstGeom>
          <a:noFill/>
          <a:ln cap="flat" cmpd="sng" w="25400">
            <a:solidFill>
              <a:schemeClr val="accent2"/>
            </a:solidFill>
            <a:prstDash val="solid"/>
            <a:round/>
            <a:headEnd len="sm" w="sm" type="none"/>
            <a:tailEnd len="sm" w="sm" type="none"/>
          </a:ln>
        </p:spPr>
        <p:txBody>
          <a:bodyPr anchorCtr="0" anchor="b" bIns="45700" lIns="91425" spcFirstLastPara="1" rIns="91425" wrap="square" tIns="0">
            <a:noAutofit/>
          </a:bodyPr>
          <a:lstStyle/>
          <a:p>
            <a:pPr indent="0" lvl="0" marL="0" marR="0" rtl="0" algn="l">
              <a:lnSpc>
                <a:spcPct val="100000"/>
              </a:lnSpc>
              <a:spcBef>
                <a:spcPts val="0"/>
              </a:spcBef>
              <a:spcAft>
                <a:spcPts val="0"/>
              </a:spcAft>
              <a:buNone/>
            </a:pPr>
            <a:r>
              <a:rPr b="0" i="0" lang="en" sz="1050" u="none" cap="none" strike="noStrike">
                <a:solidFill>
                  <a:schemeClr val="accent2"/>
                </a:solidFill>
                <a:latin typeface="Arial"/>
                <a:ea typeface="Arial"/>
                <a:cs typeface="Arial"/>
                <a:sym typeface="Arial"/>
              </a:rPr>
              <a:t>Implementation</a:t>
            </a:r>
            <a:endParaRPr/>
          </a:p>
        </p:txBody>
      </p:sp>
      <p:sp>
        <p:nvSpPr>
          <p:cNvPr id="1214" name="Google Shape;1214;p115"/>
          <p:cNvSpPr txBox="1"/>
          <p:nvPr/>
        </p:nvSpPr>
        <p:spPr>
          <a:xfrm>
            <a:off x="1840444" y="3725961"/>
            <a:ext cx="1207926" cy="403957"/>
          </a:xfrm>
          <a:prstGeom prst="rect">
            <a:avLst/>
          </a:prstGeom>
          <a:gradFill>
            <a:gsLst>
              <a:gs pos="0">
                <a:srgbClr val="08B0FC"/>
              </a:gs>
              <a:gs pos="100000">
                <a:srgbClr val="78DEFF"/>
              </a:gs>
            </a:gsLst>
            <a:lin ang="16200000" scaled="0"/>
          </a:gradFill>
          <a:ln>
            <a:noFill/>
          </a:ln>
          <a:effectLst>
            <a:outerShdw blurRad="40000" rotWithShape="0" dir="5400000" dist="23000">
              <a:srgbClr val="000000">
                <a:alpha val="34901"/>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2025" u="none" cap="none" strike="noStrike">
                <a:solidFill>
                  <a:schemeClr val="lt1"/>
                </a:solidFill>
                <a:latin typeface="Arial"/>
                <a:ea typeface="Arial"/>
                <a:cs typeface="Arial"/>
                <a:sym typeface="Arial"/>
              </a:rPr>
              <a:t>Code</a:t>
            </a:r>
            <a:endParaRPr/>
          </a:p>
        </p:txBody>
      </p:sp>
      <p:sp>
        <p:nvSpPr>
          <p:cNvPr id="1215" name="Google Shape;1215;p115"/>
          <p:cNvSpPr/>
          <p:nvPr/>
        </p:nvSpPr>
        <p:spPr>
          <a:xfrm>
            <a:off x="576000" y="754549"/>
            <a:ext cx="2528888" cy="2255639"/>
          </a:xfrm>
          <a:prstGeom prst="rect">
            <a:avLst/>
          </a:prstGeom>
          <a:noFill/>
          <a:ln cap="flat" cmpd="sng" w="25400">
            <a:solidFill>
              <a:srgbClr val="1B79A3"/>
            </a:solidFill>
            <a:prstDash val="solid"/>
            <a:round/>
            <a:headEnd len="sm" w="sm" type="none"/>
            <a:tailEnd len="sm" w="sm" type="none"/>
          </a:ln>
        </p:spPr>
        <p:txBody>
          <a:bodyPr anchorCtr="0" anchor="t" bIns="45700" lIns="91425" spcFirstLastPara="1" rIns="91425" wrap="square" tIns="0">
            <a:noAutofit/>
          </a:bodyPr>
          <a:lstStyle/>
          <a:p>
            <a:pPr indent="0" lvl="0" marL="0" marR="0" rtl="0" algn="l">
              <a:lnSpc>
                <a:spcPct val="100000"/>
              </a:lnSpc>
              <a:spcBef>
                <a:spcPts val="0"/>
              </a:spcBef>
              <a:spcAft>
                <a:spcPts val="0"/>
              </a:spcAft>
              <a:buNone/>
            </a:pPr>
            <a:r>
              <a:rPr b="0" i="0" lang="en" sz="1050" u="none" cap="none" strike="noStrike">
                <a:solidFill>
                  <a:schemeClr val="lt2"/>
                </a:solidFill>
                <a:latin typeface="Arial"/>
                <a:ea typeface="Arial"/>
                <a:cs typeface="Arial"/>
                <a:sym typeface="Arial"/>
              </a:rPr>
              <a:t>Requirement capture by modeling and refinement</a:t>
            </a:r>
            <a:endParaRPr/>
          </a:p>
        </p:txBody>
      </p:sp>
      <p:sp>
        <p:nvSpPr>
          <p:cNvPr id="1216" name="Google Shape;1216;p115"/>
          <p:cNvSpPr txBox="1"/>
          <p:nvPr/>
        </p:nvSpPr>
        <p:spPr>
          <a:xfrm>
            <a:off x="2011137" y="972535"/>
            <a:ext cx="968429" cy="369332"/>
          </a:xfrm>
          <a:prstGeom prst="rect">
            <a:avLst/>
          </a:prstGeom>
          <a:noFill/>
          <a:ln cap="flat" cmpd="sng" w="9525">
            <a:solidFill>
              <a:srgbClr val="1B79A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800" u="none" cap="none" strike="noStrike">
                <a:solidFill>
                  <a:srgbClr val="000000"/>
                </a:solidFill>
                <a:latin typeface="Arial"/>
                <a:ea typeface="Arial"/>
                <a:cs typeface="Arial"/>
                <a:sym typeface="Arial"/>
              </a:rPr>
              <a:t>ASM 0</a:t>
            </a:r>
            <a:endParaRPr/>
          </a:p>
        </p:txBody>
      </p:sp>
      <p:sp>
        <p:nvSpPr>
          <p:cNvPr id="1217" name="Google Shape;1217;p115"/>
          <p:cNvSpPr txBox="1"/>
          <p:nvPr/>
        </p:nvSpPr>
        <p:spPr>
          <a:xfrm>
            <a:off x="2011136" y="1435421"/>
            <a:ext cx="968429" cy="369332"/>
          </a:xfrm>
          <a:prstGeom prst="rect">
            <a:avLst/>
          </a:prstGeom>
          <a:noFill/>
          <a:ln cap="flat" cmpd="sng" w="9525">
            <a:solidFill>
              <a:srgbClr val="1B79A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800" u="none" cap="none" strike="noStrike">
                <a:solidFill>
                  <a:srgbClr val="000000"/>
                </a:solidFill>
                <a:latin typeface="Arial"/>
                <a:ea typeface="Arial"/>
                <a:cs typeface="Arial"/>
                <a:sym typeface="Arial"/>
              </a:rPr>
              <a:t>ASM 1</a:t>
            </a:r>
            <a:endParaRPr/>
          </a:p>
        </p:txBody>
      </p:sp>
      <p:sp>
        <p:nvSpPr>
          <p:cNvPr id="1218" name="Google Shape;1218;p115"/>
          <p:cNvSpPr txBox="1"/>
          <p:nvPr/>
        </p:nvSpPr>
        <p:spPr>
          <a:xfrm>
            <a:off x="2011137" y="2526632"/>
            <a:ext cx="968429" cy="369332"/>
          </a:xfrm>
          <a:prstGeom prst="rect">
            <a:avLst/>
          </a:prstGeom>
          <a:noFill/>
          <a:ln cap="flat" cmpd="sng" w="9525">
            <a:solidFill>
              <a:srgbClr val="1B79A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800" u="none" cap="none" strike="noStrike">
                <a:solidFill>
                  <a:srgbClr val="000000"/>
                </a:solidFill>
                <a:latin typeface="Arial"/>
                <a:ea typeface="Arial"/>
                <a:cs typeface="Arial"/>
                <a:sym typeface="Arial"/>
              </a:rPr>
              <a:t>ASM n</a:t>
            </a:r>
            <a:endParaRPr b="0" i="0" sz="1800" u="none" cap="none" strike="noStrike">
              <a:solidFill>
                <a:srgbClr val="000000"/>
              </a:solidFill>
              <a:latin typeface="Arial"/>
              <a:ea typeface="Arial"/>
              <a:cs typeface="Arial"/>
              <a:sym typeface="Arial"/>
            </a:endParaRPr>
          </a:p>
        </p:txBody>
      </p:sp>
      <p:cxnSp>
        <p:nvCxnSpPr>
          <p:cNvPr id="1219" name="Google Shape;1219;p115"/>
          <p:cNvCxnSpPr/>
          <p:nvPr/>
        </p:nvCxnSpPr>
        <p:spPr>
          <a:xfrm flipH="1">
            <a:off x="1877003" y="1040992"/>
            <a:ext cx="19958" cy="1724627"/>
          </a:xfrm>
          <a:prstGeom prst="straightConnector1">
            <a:avLst/>
          </a:prstGeom>
          <a:noFill/>
          <a:ln cap="flat" cmpd="sng" w="69850">
            <a:solidFill>
              <a:srgbClr val="1FA3DE"/>
            </a:solidFill>
            <a:prstDash val="solid"/>
            <a:round/>
            <a:headEnd len="sm" w="sm" type="none"/>
            <a:tailEnd len="med" w="med" type="triangle"/>
          </a:ln>
        </p:spPr>
      </p:cxnSp>
      <p:sp>
        <p:nvSpPr>
          <p:cNvPr id="1220" name="Google Shape;1220;p115"/>
          <p:cNvSpPr txBox="1"/>
          <p:nvPr/>
        </p:nvSpPr>
        <p:spPr>
          <a:xfrm>
            <a:off x="628946" y="1408839"/>
            <a:ext cx="1215069" cy="507831"/>
          </a:xfrm>
          <a:prstGeom prst="rect">
            <a:avLst/>
          </a:prstGeom>
          <a:gradFill>
            <a:gsLst>
              <a:gs pos="0">
                <a:srgbClr val="FFB288"/>
              </a:gs>
              <a:gs pos="35000">
                <a:srgbClr val="FFC8AD"/>
              </a:gs>
              <a:gs pos="100000">
                <a:srgbClr val="FFE8DE"/>
              </a:gs>
            </a:gsLst>
            <a:lin ang="16200000" scaled="0"/>
          </a:gradFill>
          <a:ln cap="flat" cmpd="sng" w="9525">
            <a:solidFill>
              <a:srgbClr val="D67002"/>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575" u="none" cap="none" strike="noStrike">
                <a:solidFill>
                  <a:schemeClr val="dk1"/>
                </a:solidFill>
                <a:latin typeface="Arial"/>
                <a:ea typeface="Arial"/>
                <a:cs typeface="Arial"/>
                <a:sym typeface="Arial"/>
              </a:rPr>
              <a:t>Refinement</a:t>
            </a:r>
            <a:endParaRPr/>
          </a:p>
          <a:p>
            <a:pPr indent="0" lvl="0" marL="0" marR="0" rtl="0" algn="ctr">
              <a:lnSpc>
                <a:spcPct val="100000"/>
              </a:lnSpc>
              <a:spcBef>
                <a:spcPts val="0"/>
              </a:spcBef>
              <a:spcAft>
                <a:spcPts val="0"/>
              </a:spcAft>
              <a:buNone/>
            </a:pPr>
            <a:r>
              <a:rPr b="0" i="0" lang="en" sz="1125" u="none" cap="none" strike="noStrike">
                <a:solidFill>
                  <a:schemeClr val="dk1"/>
                </a:solidFill>
                <a:latin typeface="Verdana"/>
                <a:ea typeface="Verdana"/>
                <a:cs typeface="Verdana"/>
                <a:sym typeface="Verdana"/>
              </a:rPr>
              <a:t>ASMRefProver</a:t>
            </a:r>
            <a:endParaRPr b="0" i="0" sz="1575" u="none" cap="none" strike="noStrike">
              <a:solidFill>
                <a:schemeClr val="dk1"/>
              </a:solidFill>
              <a:latin typeface="Verdana"/>
              <a:ea typeface="Verdana"/>
              <a:cs typeface="Verdana"/>
              <a:sym typeface="Verdana"/>
            </a:endParaRPr>
          </a:p>
        </p:txBody>
      </p:sp>
      <p:cxnSp>
        <p:nvCxnSpPr>
          <p:cNvPr id="1221" name="Google Shape;1221;p115"/>
          <p:cNvCxnSpPr>
            <a:stCxn id="1216" idx="2"/>
            <a:endCxn id="1217" idx="0"/>
          </p:cNvCxnSpPr>
          <p:nvPr/>
        </p:nvCxnSpPr>
        <p:spPr>
          <a:xfrm>
            <a:off x="2495352" y="1341867"/>
            <a:ext cx="0" cy="93600"/>
          </a:xfrm>
          <a:prstGeom prst="straightConnector1">
            <a:avLst/>
          </a:prstGeom>
          <a:noFill/>
          <a:ln cap="flat" cmpd="sng" w="9525">
            <a:solidFill>
              <a:srgbClr val="1FA3DE"/>
            </a:solidFill>
            <a:prstDash val="solid"/>
            <a:round/>
            <a:headEnd len="sm" w="sm" type="none"/>
            <a:tailEnd len="med" w="med" type="triangle"/>
          </a:ln>
        </p:spPr>
      </p:cxnSp>
      <p:cxnSp>
        <p:nvCxnSpPr>
          <p:cNvPr id="1222" name="Google Shape;1222;p115"/>
          <p:cNvCxnSpPr/>
          <p:nvPr/>
        </p:nvCxnSpPr>
        <p:spPr>
          <a:xfrm>
            <a:off x="2489382" y="1795057"/>
            <a:ext cx="0" cy="161696"/>
          </a:xfrm>
          <a:prstGeom prst="straightConnector1">
            <a:avLst/>
          </a:prstGeom>
          <a:noFill/>
          <a:ln cap="flat" cmpd="sng" w="9525">
            <a:solidFill>
              <a:srgbClr val="1FA3DE"/>
            </a:solidFill>
            <a:prstDash val="solid"/>
            <a:round/>
            <a:headEnd len="sm" w="sm" type="none"/>
            <a:tailEnd len="med" w="med" type="triangle"/>
          </a:ln>
        </p:spPr>
      </p:cxnSp>
      <p:cxnSp>
        <p:nvCxnSpPr>
          <p:cNvPr id="1223" name="Google Shape;1223;p115"/>
          <p:cNvCxnSpPr/>
          <p:nvPr/>
        </p:nvCxnSpPr>
        <p:spPr>
          <a:xfrm>
            <a:off x="2495351" y="2285689"/>
            <a:ext cx="0" cy="240944"/>
          </a:xfrm>
          <a:prstGeom prst="straightConnector1">
            <a:avLst/>
          </a:prstGeom>
          <a:noFill/>
          <a:ln cap="flat" cmpd="sng" w="9525">
            <a:solidFill>
              <a:srgbClr val="1FA3DE"/>
            </a:solidFill>
            <a:prstDash val="solid"/>
            <a:round/>
            <a:headEnd len="sm" w="sm" type="none"/>
            <a:tailEnd len="med" w="med" type="triangle"/>
          </a:ln>
        </p:spPr>
      </p:cxnSp>
      <p:sp>
        <p:nvSpPr>
          <p:cNvPr id="1224" name="Google Shape;1224;p115"/>
          <p:cNvSpPr txBox="1"/>
          <p:nvPr/>
        </p:nvSpPr>
        <p:spPr>
          <a:xfrm>
            <a:off x="2011137" y="1956753"/>
            <a:ext cx="968429" cy="369332"/>
          </a:xfrm>
          <a:prstGeom prst="rect">
            <a:avLst/>
          </a:prstGeom>
          <a:noFill/>
          <a:ln cap="flat" cmpd="sng" w="9525">
            <a:solidFill>
              <a:srgbClr val="1B79A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800" u="none" cap="none" strike="noStrike">
                <a:solidFill>
                  <a:srgbClr val="000000"/>
                </a:solidFill>
                <a:latin typeface="Arial"/>
                <a:ea typeface="Arial"/>
                <a:cs typeface="Arial"/>
                <a:sym typeface="Arial"/>
              </a:rPr>
              <a:t>ASM i</a:t>
            </a:r>
            <a:endParaRPr b="0" i="0" sz="1800" u="none" cap="none" strike="noStrike">
              <a:solidFill>
                <a:srgbClr val="000000"/>
              </a:solidFill>
              <a:latin typeface="Arial"/>
              <a:ea typeface="Arial"/>
              <a:cs typeface="Arial"/>
              <a:sym typeface="Arial"/>
            </a:endParaRPr>
          </a:p>
        </p:txBody>
      </p:sp>
      <p:cxnSp>
        <p:nvCxnSpPr>
          <p:cNvPr id="1225" name="Google Shape;1225;p115"/>
          <p:cNvCxnSpPr/>
          <p:nvPr/>
        </p:nvCxnSpPr>
        <p:spPr>
          <a:xfrm>
            <a:off x="2437790" y="2872882"/>
            <a:ext cx="3081" cy="853079"/>
          </a:xfrm>
          <a:prstGeom prst="straightConnector1">
            <a:avLst/>
          </a:prstGeom>
          <a:noFill/>
          <a:ln cap="flat" cmpd="sng" w="50800">
            <a:solidFill>
              <a:srgbClr val="1FA3DE"/>
            </a:solidFill>
            <a:prstDash val="dot"/>
            <a:round/>
            <a:headEnd len="med" w="med" type="triangle"/>
            <a:tailEnd len="med" w="med" type="triangle"/>
          </a:ln>
        </p:spPr>
      </p:cxnSp>
      <p:sp>
        <p:nvSpPr>
          <p:cNvPr id="1226" name="Google Shape;1226;p115"/>
          <p:cNvSpPr/>
          <p:nvPr/>
        </p:nvSpPr>
        <p:spPr>
          <a:xfrm>
            <a:off x="1778025" y="2974829"/>
            <a:ext cx="670672" cy="687356"/>
          </a:xfrm>
          <a:prstGeom prst="downArrow">
            <a:avLst>
              <a:gd fmla="val 50000" name="adj1"/>
              <a:gd fmla="val 50000" name="adj2"/>
            </a:avLst>
          </a:prstGeom>
          <a:gradFill>
            <a:gsLst>
              <a:gs pos="0">
                <a:srgbClr val="FFB410"/>
              </a:gs>
              <a:gs pos="100000">
                <a:srgbClr val="FFDE76"/>
              </a:gs>
            </a:gsLst>
            <a:lin ang="16200000" scaled="0"/>
          </a:gradFill>
          <a:ln cap="flat" cmpd="sng" w="9525">
            <a:solidFill>
              <a:srgbClr val="E7A826"/>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050" u="none" cap="none" strike="noStrike">
                <a:solidFill>
                  <a:schemeClr val="lt1"/>
                </a:solidFill>
                <a:latin typeface="Arial"/>
                <a:ea typeface="Arial"/>
                <a:cs typeface="Arial"/>
                <a:sym typeface="Arial"/>
              </a:rPr>
              <a:t>???</a:t>
            </a:r>
            <a:endParaRPr/>
          </a:p>
        </p:txBody>
      </p:sp>
      <p:sp>
        <p:nvSpPr>
          <p:cNvPr id="1227" name="Google Shape;1227;p115"/>
          <p:cNvSpPr txBox="1"/>
          <p:nvPr/>
        </p:nvSpPr>
        <p:spPr>
          <a:xfrm>
            <a:off x="401395" y="3033106"/>
            <a:ext cx="1340915" cy="646331"/>
          </a:xfrm>
          <a:prstGeom prst="rect">
            <a:avLst/>
          </a:prstGeom>
          <a:gradFill>
            <a:gsLst>
              <a:gs pos="0">
                <a:srgbClr val="FFFF00"/>
              </a:gs>
              <a:gs pos="71000">
                <a:srgbClr val="FFC000"/>
              </a:gs>
              <a:gs pos="100000">
                <a:srgbClr val="FFC000"/>
              </a:gs>
            </a:gsLst>
            <a:lin ang="16200000" scaled="0"/>
          </a:gradFill>
          <a:ln cap="flat" cmpd="sng" w="9525">
            <a:solidFill>
              <a:srgbClr val="E7A826"/>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800" u="none" cap="none" strike="noStrike">
                <a:solidFill>
                  <a:schemeClr val="dk1"/>
                </a:solidFill>
                <a:latin typeface="Arial"/>
                <a:ea typeface="Arial"/>
                <a:cs typeface="Arial"/>
                <a:sym typeface="Arial"/>
              </a:rPr>
              <a:t>CODE </a:t>
            </a:r>
            <a:br>
              <a:rPr b="0" i="0" lang="en" sz="1800" u="none" cap="none" strike="noStrike">
                <a:solidFill>
                  <a:schemeClr val="dk1"/>
                </a:solidFill>
                <a:latin typeface="Arial"/>
                <a:ea typeface="Arial"/>
                <a:cs typeface="Arial"/>
                <a:sym typeface="Arial"/>
              </a:rPr>
            </a:br>
            <a:r>
              <a:rPr b="0" i="0" lang="en" sz="1800" u="none" cap="none" strike="noStrike">
                <a:solidFill>
                  <a:schemeClr val="dk1"/>
                </a:solidFill>
                <a:latin typeface="Arial"/>
                <a:ea typeface="Arial"/>
                <a:cs typeface="Arial"/>
                <a:sym typeface="Arial"/>
              </a:rPr>
              <a:t>generation</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2">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2">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2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231" name="Shape 1231"/>
        <p:cNvGrpSpPr/>
        <p:nvPr/>
      </p:nvGrpSpPr>
      <p:grpSpPr>
        <a:xfrm>
          <a:off x="0" y="0"/>
          <a:ext cx="0" cy="0"/>
          <a:chOff x="0" y="0"/>
          <a:chExt cx="0" cy="0"/>
        </a:xfrm>
      </p:grpSpPr>
      <p:sp>
        <p:nvSpPr>
          <p:cNvPr id="1232" name="Google Shape;1232;p116"/>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AsmetaC++</a:t>
            </a:r>
            <a:endParaRPr/>
          </a:p>
        </p:txBody>
      </p:sp>
      <p:sp>
        <p:nvSpPr>
          <p:cNvPr id="1233" name="Google Shape;1233;p116"/>
          <p:cNvSpPr txBox="1"/>
          <p:nvPr/>
        </p:nvSpPr>
        <p:spPr>
          <a:xfrm>
            <a:off x="1406769" y="1606963"/>
            <a:ext cx="1033435" cy="307777"/>
          </a:xfrm>
          <a:prstGeom prst="rect">
            <a:avLst/>
          </a:prstGeom>
          <a:solidFill>
            <a:schemeClr val="lt1"/>
          </a:solidFill>
          <a:ln cap="flat" cmpd="sng" w="2540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400" u="none" cap="none" strike="noStrike">
                <a:solidFill>
                  <a:schemeClr val="dk1"/>
                </a:solidFill>
                <a:latin typeface="Arial"/>
                <a:ea typeface="Arial"/>
                <a:cs typeface="Arial"/>
                <a:sym typeface="Arial"/>
              </a:rPr>
              <a:t>Asmeta</a:t>
            </a:r>
            <a:endParaRPr b="0" i="0" sz="1400" u="none" cap="none" strike="noStrike">
              <a:solidFill>
                <a:schemeClr val="dk1"/>
              </a:solidFill>
              <a:latin typeface="Arial"/>
              <a:ea typeface="Arial"/>
              <a:cs typeface="Arial"/>
              <a:sym typeface="Arial"/>
            </a:endParaRPr>
          </a:p>
        </p:txBody>
      </p:sp>
      <p:sp>
        <p:nvSpPr>
          <p:cNvPr id="1234" name="Google Shape;1234;p116"/>
          <p:cNvSpPr/>
          <p:nvPr/>
        </p:nvSpPr>
        <p:spPr>
          <a:xfrm>
            <a:off x="1617784" y="2056046"/>
            <a:ext cx="611404" cy="242850"/>
          </a:xfrm>
          <a:prstGeom prst="downArrow">
            <a:avLst>
              <a:gd fmla="val 50000" name="adj1"/>
              <a:gd fmla="val 50000" name="adj2"/>
            </a:avLst>
          </a:prstGeom>
          <a:solidFill>
            <a:schemeClr val="accent1"/>
          </a:solidFill>
          <a:ln cap="flat" cmpd="sng" w="25400">
            <a:solidFill>
              <a:srgbClr val="1B79A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235" name="Google Shape;1235;p116"/>
          <p:cNvSpPr txBox="1"/>
          <p:nvPr/>
        </p:nvSpPr>
        <p:spPr>
          <a:xfrm>
            <a:off x="116329" y="2682000"/>
            <a:ext cx="1680007" cy="1631216"/>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1600" u="none" cap="none" strike="noStrike">
                <a:solidFill>
                  <a:schemeClr val="dk1"/>
                </a:solidFill>
                <a:latin typeface="Arial"/>
                <a:ea typeface="Arial"/>
                <a:cs typeface="Arial"/>
                <a:sym typeface="Arial"/>
              </a:rPr>
              <a:t>.h</a:t>
            </a:r>
            <a:r>
              <a:rPr b="0" i="0" lang="en" sz="1400" u="none" cap="none" strike="noStrike">
                <a:solidFill>
                  <a:schemeClr val="dk1"/>
                </a:solidFill>
                <a:latin typeface="Arial"/>
                <a:ea typeface="Arial"/>
                <a:cs typeface="Arial"/>
                <a:sym typeface="Arial"/>
              </a:rPr>
              <a:t>: interface with the translation of model domain declarations and definitions, function and rule declarations.</a:t>
            </a:r>
            <a:endParaRPr/>
          </a:p>
        </p:txBody>
      </p:sp>
      <p:sp>
        <p:nvSpPr>
          <p:cNvPr id="1236" name="Google Shape;1236;p116"/>
          <p:cNvSpPr txBox="1"/>
          <p:nvPr/>
        </p:nvSpPr>
        <p:spPr>
          <a:xfrm>
            <a:off x="2051989" y="2682000"/>
            <a:ext cx="1746288" cy="1631216"/>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1600" u="none" cap="none" strike="noStrike">
                <a:solidFill>
                  <a:schemeClr val="dk1"/>
                </a:solidFill>
                <a:latin typeface="Arial"/>
                <a:ea typeface="Arial"/>
                <a:cs typeface="Arial"/>
                <a:sym typeface="Arial"/>
              </a:rPr>
              <a:t>.cpp</a:t>
            </a:r>
            <a:r>
              <a:rPr b="0" i="0" lang="en" sz="1400" u="none" cap="none" strike="noStrike">
                <a:solidFill>
                  <a:schemeClr val="dk1"/>
                </a:solidFill>
                <a:latin typeface="Arial"/>
                <a:ea typeface="Arial"/>
                <a:cs typeface="Arial"/>
                <a:sym typeface="Arial"/>
              </a:rPr>
              <a:t>: rules implementation,</a:t>
            </a:r>
            <a:endParaRPr/>
          </a:p>
          <a:p>
            <a:pPr indent="0" lvl="0" marL="0" marR="0" rtl="0" algn="l">
              <a:lnSpc>
                <a:spcPct val="100000"/>
              </a:lnSpc>
              <a:spcBef>
                <a:spcPts val="0"/>
              </a:spcBef>
              <a:spcAft>
                <a:spcPts val="0"/>
              </a:spcAft>
              <a:buNone/>
            </a:pPr>
            <a:r>
              <a:rPr b="0" i="0" lang="en" sz="1400" u="none" cap="none" strike="noStrike">
                <a:solidFill>
                  <a:schemeClr val="dk1"/>
                </a:solidFill>
                <a:latin typeface="Arial"/>
                <a:ea typeface="Arial"/>
                <a:cs typeface="Arial"/>
                <a:sym typeface="Arial"/>
              </a:rPr>
              <a:t>the functions and domain initialization, and the definitions of the functions.</a:t>
            </a:r>
            <a:endParaRPr/>
          </a:p>
        </p:txBody>
      </p:sp>
      <p:sp>
        <p:nvSpPr>
          <p:cNvPr id="1237" name="Google Shape;1237;p116"/>
          <p:cNvSpPr txBox="1"/>
          <p:nvPr>
            <p:ph idx="1" type="body"/>
          </p:nvPr>
        </p:nvSpPr>
        <p:spPr>
          <a:xfrm>
            <a:off x="576000" y="792000"/>
            <a:ext cx="7920000" cy="3780000"/>
          </a:xfrm>
          <a:prstGeom prst="rect">
            <a:avLst/>
          </a:prstGeom>
          <a:noFill/>
          <a:ln>
            <a:noFill/>
          </a:ln>
        </p:spPr>
        <p:txBody>
          <a:bodyPr anchorCtr="0" anchor="t" bIns="0" lIns="0" spcFirstLastPara="1" rIns="0" wrap="square" tIns="0">
            <a:noAutofit/>
          </a:bodyPr>
          <a:lstStyle/>
          <a:p>
            <a:pPr indent="-228600" lvl="0" marL="457200" rtl="0" algn="l">
              <a:lnSpc>
                <a:spcPct val="115000"/>
              </a:lnSpc>
              <a:spcBef>
                <a:spcPts val="600"/>
              </a:spcBef>
              <a:spcAft>
                <a:spcPts val="0"/>
              </a:spcAft>
              <a:buSzPts val="2000"/>
              <a:buNone/>
            </a:pPr>
            <a:r>
              <a:t/>
            </a:r>
            <a:endParaRPr/>
          </a:p>
        </p:txBody>
      </p:sp>
    </p:spTree>
  </p:cSld>
  <p:clrMapOvr>
    <a:masterClrMapping/>
  </p:clrMapOvr>
  <p:transition>
    <p:fade/>
  </p:transition>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1" name="Shape 1241"/>
        <p:cNvGrpSpPr/>
        <p:nvPr/>
      </p:nvGrpSpPr>
      <p:grpSpPr>
        <a:xfrm>
          <a:off x="0" y="0"/>
          <a:ext cx="0" cy="0"/>
          <a:chOff x="0" y="0"/>
          <a:chExt cx="0" cy="0"/>
        </a:xfrm>
      </p:grpSpPr>
      <p:sp>
        <p:nvSpPr>
          <p:cNvPr id="1242" name="Google Shape;1242;p117"/>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Asm to C++ </a:t>
            </a:r>
            <a:endParaRPr/>
          </a:p>
        </p:txBody>
      </p:sp>
      <p:sp>
        <p:nvSpPr>
          <p:cNvPr id="1243" name="Google Shape;1243;p117"/>
          <p:cNvSpPr txBox="1"/>
          <p:nvPr>
            <p:ph idx="1" type="body"/>
          </p:nvPr>
        </p:nvSpPr>
        <p:spPr>
          <a:xfrm>
            <a:off x="576000" y="792000"/>
            <a:ext cx="7920000" cy="3780000"/>
          </a:xfrm>
          <a:prstGeom prst="rect">
            <a:avLst/>
          </a:prstGeom>
          <a:noFill/>
          <a:ln>
            <a:noFill/>
          </a:ln>
        </p:spPr>
        <p:txBody>
          <a:bodyPr anchorCtr="0" anchor="t" bIns="0" lIns="0" spcFirstLastPara="1" rIns="0" wrap="square" tIns="0">
            <a:noAutofit/>
          </a:bodyPr>
          <a:lstStyle/>
          <a:p>
            <a:pPr indent="-355600" lvl="0" marL="457200" rtl="0" algn="l">
              <a:lnSpc>
                <a:spcPct val="115000"/>
              </a:lnSpc>
              <a:spcBef>
                <a:spcPts val="600"/>
              </a:spcBef>
              <a:spcAft>
                <a:spcPts val="0"/>
              </a:spcAft>
              <a:buSzPts val="2000"/>
              <a:buChar char="●"/>
            </a:pPr>
            <a:r>
              <a:rPr lang="en"/>
              <a:t>Translates an ASM to a C++ class (platform independent)</a:t>
            </a:r>
            <a:endParaRPr/>
          </a:p>
        </p:txBody>
      </p:sp>
      <p:sp>
        <p:nvSpPr>
          <p:cNvPr id="1244" name="Google Shape;1244;p117"/>
          <p:cNvSpPr txBox="1"/>
          <p:nvPr>
            <p:ph idx="11" type="ftr"/>
          </p:nvPr>
        </p:nvSpPr>
        <p:spPr>
          <a:xfrm>
            <a:off x="3922713" y="19050"/>
            <a:ext cx="5221287" cy="32861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200" u="none" cap="none" strike="noStrike">
                <a:solidFill>
                  <a:srgbClr val="FFFFFF"/>
                </a:solidFill>
                <a:latin typeface="Arial"/>
                <a:ea typeface="Arial"/>
                <a:cs typeface="Arial"/>
                <a:sym typeface="Arial"/>
              </a:rPr>
              <a:t>Angelo Gargantini - Asm2C++: Code generation from ASM to Arduino</a:t>
            </a:r>
            <a:endParaRPr b="0" i="0" sz="1200" u="none" cap="none" strike="noStrike">
              <a:solidFill>
                <a:srgbClr val="FFFFFF"/>
              </a:solidFill>
              <a:latin typeface="Arial"/>
              <a:ea typeface="Arial"/>
              <a:cs typeface="Arial"/>
              <a:sym typeface="Arial"/>
            </a:endParaRPr>
          </a:p>
        </p:txBody>
      </p:sp>
      <p:sp>
        <p:nvSpPr>
          <p:cNvPr id="1245" name="Google Shape;1245;p117"/>
          <p:cNvSpPr txBox="1"/>
          <p:nvPr/>
        </p:nvSpPr>
        <p:spPr>
          <a:xfrm>
            <a:off x="2040038" y="1758952"/>
            <a:ext cx="2531962" cy="253916"/>
          </a:xfrm>
          <a:prstGeom prst="rect">
            <a:avLst/>
          </a:prstGeom>
          <a:gradFill>
            <a:gsLst>
              <a:gs pos="0">
                <a:srgbClr val="FFDD84"/>
              </a:gs>
              <a:gs pos="35000">
                <a:srgbClr val="FFE5A8"/>
              </a:gs>
              <a:gs pos="100000">
                <a:srgbClr val="FFF6DA"/>
              </a:gs>
            </a:gsLst>
            <a:lin ang="16200000" scaled="0"/>
          </a:gradFill>
          <a:ln cap="flat" cmpd="sng" w="9525">
            <a:solidFill>
              <a:srgbClr val="E7A826"/>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050" u="none" cap="none" strike="noStrike">
                <a:solidFill>
                  <a:schemeClr val="dk1"/>
                </a:solidFill>
                <a:latin typeface="Arial"/>
                <a:ea typeface="Arial"/>
                <a:cs typeface="Arial"/>
                <a:sym typeface="Arial"/>
              </a:rPr>
              <a:t>MyMachine.asm</a:t>
            </a:r>
            <a:endParaRPr/>
          </a:p>
        </p:txBody>
      </p:sp>
      <p:sp>
        <p:nvSpPr>
          <p:cNvPr id="1246" name="Google Shape;1246;p117"/>
          <p:cNvSpPr txBox="1"/>
          <p:nvPr/>
        </p:nvSpPr>
        <p:spPr>
          <a:xfrm>
            <a:off x="250302" y="2610790"/>
            <a:ext cx="2780881" cy="253916"/>
          </a:xfrm>
          <a:prstGeom prst="rect">
            <a:avLst/>
          </a:prstGeom>
          <a:solidFill>
            <a:schemeClr val="accent2"/>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050" u="none" cap="none" strike="noStrike">
                <a:solidFill>
                  <a:schemeClr val="lt1"/>
                </a:solidFill>
                <a:latin typeface="Arial"/>
                <a:ea typeface="Arial"/>
                <a:cs typeface="Arial"/>
                <a:sym typeface="Arial"/>
              </a:rPr>
              <a:t>MyMachine.h</a:t>
            </a:r>
            <a:endParaRPr b="0" i="0" sz="1050" u="none" cap="none" strike="noStrike">
              <a:solidFill>
                <a:schemeClr val="lt1"/>
              </a:solidFill>
              <a:latin typeface="Arial"/>
              <a:ea typeface="Arial"/>
              <a:cs typeface="Arial"/>
              <a:sym typeface="Arial"/>
            </a:endParaRPr>
          </a:p>
        </p:txBody>
      </p:sp>
      <p:sp>
        <p:nvSpPr>
          <p:cNvPr id="1247" name="Google Shape;1247;p117"/>
          <p:cNvSpPr txBox="1"/>
          <p:nvPr/>
        </p:nvSpPr>
        <p:spPr>
          <a:xfrm>
            <a:off x="250302" y="2979837"/>
            <a:ext cx="2780881" cy="1708160"/>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050" u="none" cap="none" strike="noStrike">
                <a:solidFill>
                  <a:schemeClr val="dk1"/>
                </a:solidFill>
                <a:latin typeface="Arial"/>
                <a:ea typeface="Arial"/>
                <a:cs typeface="Arial"/>
                <a:sym typeface="Arial"/>
              </a:rPr>
              <a:t>C++ class (header) with </a:t>
            </a:r>
            <a:endParaRPr/>
          </a:p>
          <a:p>
            <a:pPr indent="0" lvl="0" marL="0" marR="0" rtl="0" algn="l">
              <a:lnSpc>
                <a:spcPct val="100000"/>
              </a:lnSpc>
              <a:spcBef>
                <a:spcPts val="0"/>
              </a:spcBef>
              <a:spcAft>
                <a:spcPts val="0"/>
              </a:spcAft>
              <a:buNone/>
            </a:pPr>
            <a:r>
              <a:rPr b="0" i="0" lang="en" sz="1050" u="none" cap="none" strike="noStrike">
                <a:solidFill>
                  <a:schemeClr val="dk1"/>
                </a:solidFill>
                <a:latin typeface="Arial"/>
                <a:ea typeface="Arial"/>
                <a:cs typeface="Arial"/>
                <a:sym typeface="Arial"/>
              </a:rPr>
              <a:t>definition:</a:t>
            </a:r>
            <a:endParaRPr/>
          </a:p>
          <a:p>
            <a:pPr indent="-214313" lvl="0" marL="214313" marR="0" rtl="0" algn="l">
              <a:lnSpc>
                <a:spcPct val="100000"/>
              </a:lnSpc>
              <a:spcBef>
                <a:spcPts val="0"/>
              </a:spcBef>
              <a:spcAft>
                <a:spcPts val="0"/>
              </a:spcAft>
              <a:buClr>
                <a:srgbClr val="000000"/>
              </a:buClr>
              <a:buSzPts val="1050"/>
              <a:buFont typeface="Arial"/>
              <a:buChar char="-"/>
            </a:pPr>
            <a:r>
              <a:rPr b="0" i="0" lang="en" sz="1050" u="none" cap="none" strike="noStrike">
                <a:solidFill>
                  <a:schemeClr val="dk1"/>
                </a:solidFill>
                <a:latin typeface="Arial"/>
                <a:ea typeface="Arial"/>
                <a:cs typeface="Arial"/>
                <a:sym typeface="Arial"/>
              </a:rPr>
              <a:t>Signature with types and fields</a:t>
            </a:r>
            <a:endParaRPr/>
          </a:p>
          <a:p>
            <a:pPr indent="0" lvl="0" marL="0" marR="0" rtl="0" algn="l">
              <a:lnSpc>
                <a:spcPct val="100000"/>
              </a:lnSpc>
              <a:spcBef>
                <a:spcPts val="0"/>
              </a:spcBef>
              <a:spcAft>
                <a:spcPts val="0"/>
              </a:spcAft>
              <a:buNone/>
            </a:pPr>
            <a:r>
              <a:rPr b="0" i="0" lang="en" sz="1050" u="none" cap="none" strike="noStrike">
                <a:solidFill>
                  <a:schemeClr val="dk1"/>
                </a:solidFill>
                <a:latin typeface="Arial"/>
                <a:ea typeface="Arial"/>
                <a:cs typeface="Arial"/>
                <a:sym typeface="Arial"/>
              </a:rPr>
              <a:t>declaration:</a:t>
            </a:r>
            <a:endParaRPr/>
          </a:p>
          <a:p>
            <a:pPr indent="-214313" lvl="0" marL="214313" marR="0" rtl="0" algn="l">
              <a:lnSpc>
                <a:spcPct val="100000"/>
              </a:lnSpc>
              <a:spcBef>
                <a:spcPts val="0"/>
              </a:spcBef>
              <a:spcAft>
                <a:spcPts val="0"/>
              </a:spcAft>
              <a:buClr>
                <a:srgbClr val="000000"/>
              </a:buClr>
              <a:buSzPts val="1050"/>
              <a:buFont typeface="Arial"/>
              <a:buChar char="-"/>
            </a:pPr>
            <a:r>
              <a:rPr b="0" i="0" lang="en" sz="1050" u="none" cap="none" strike="noStrike">
                <a:solidFill>
                  <a:schemeClr val="dk1"/>
                </a:solidFill>
                <a:latin typeface="Arial"/>
                <a:ea typeface="Arial"/>
                <a:cs typeface="Arial"/>
                <a:sym typeface="Arial"/>
              </a:rPr>
              <a:t>Rules as class methods</a:t>
            </a:r>
            <a:endParaRPr/>
          </a:p>
          <a:p>
            <a:pPr indent="-214313" lvl="0" marL="214313" marR="0" rtl="0" algn="l">
              <a:lnSpc>
                <a:spcPct val="100000"/>
              </a:lnSpc>
              <a:spcBef>
                <a:spcPts val="0"/>
              </a:spcBef>
              <a:spcAft>
                <a:spcPts val="0"/>
              </a:spcAft>
              <a:buClr>
                <a:srgbClr val="000000"/>
              </a:buClr>
              <a:buSzPts val="1050"/>
              <a:buFont typeface="Arial"/>
              <a:buChar char="-"/>
            </a:pPr>
            <a:r>
              <a:rPr b="0" i="0" lang="en" sz="1050" u="none" cap="none" strike="noStrike">
                <a:solidFill>
                  <a:schemeClr val="dk1"/>
                </a:solidFill>
                <a:latin typeface="Arial"/>
                <a:ea typeface="Arial"/>
                <a:cs typeface="Arial"/>
                <a:sym typeface="Arial"/>
              </a:rPr>
              <a:t>Predefined declared methods</a:t>
            </a:r>
            <a:endParaRPr/>
          </a:p>
          <a:p>
            <a:pPr indent="-214312" lvl="1" marL="557213" marR="0" rtl="0" algn="l">
              <a:lnSpc>
                <a:spcPct val="100000"/>
              </a:lnSpc>
              <a:spcBef>
                <a:spcPts val="0"/>
              </a:spcBef>
              <a:spcAft>
                <a:spcPts val="0"/>
              </a:spcAft>
              <a:buClr>
                <a:srgbClr val="000000"/>
              </a:buClr>
              <a:buSzPts val="1050"/>
              <a:buFont typeface="Arial"/>
              <a:buChar char="-"/>
            </a:pPr>
            <a:r>
              <a:rPr b="0" i="0" lang="en" sz="1050" u="none" cap="none" strike="noStrike">
                <a:solidFill>
                  <a:schemeClr val="dk1"/>
                </a:solidFill>
                <a:latin typeface="Arial"/>
                <a:ea typeface="Arial"/>
                <a:cs typeface="Arial"/>
                <a:sym typeface="Arial"/>
              </a:rPr>
              <a:t>getInputs()</a:t>
            </a:r>
            <a:endParaRPr/>
          </a:p>
          <a:p>
            <a:pPr indent="-214312" lvl="1" marL="557213" marR="0" rtl="0" algn="l">
              <a:lnSpc>
                <a:spcPct val="100000"/>
              </a:lnSpc>
              <a:spcBef>
                <a:spcPts val="0"/>
              </a:spcBef>
              <a:spcAft>
                <a:spcPts val="0"/>
              </a:spcAft>
              <a:buClr>
                <a:srgbClr val="000000"/>
              </a:buClr>
              <a:buSzPts val="1050"/>
              <a:buFont typeface="Arial"/>
              <a:buChar char="-"/>
            </a:pPr>
            <a:r>
              <a:rPr b="0" i="0" lang="en" sz="1050" u="none" cap="none" strike="noStrike">
                <a:solidFill>
                  <a:schemeClr val="dk1"/>
                </a:solidFill>
                <a:latin typeface="Arial"/>
                <a:ea typeface="Arial"/>
                <a:cs typeface="Arial"/>
                <a:sym typeface="Arial"/>
              </a:rPr>
              <a:t>r_Main()</a:t>
            </a:r>
            <a:endParaRPr/>
          </a:p>
          <a:p>
            <a:pPr indent="-214312" lvl="1" marL="557213" marR="0" rtl="0" algn="l">
              <a:lnSpc>
                <a:spcPct val="100000"/>
              </a:lnSpc>
              <a:spcBef>
                <a:spcPts val="0"/>
              </a:spcBef>
              <a:spcAft>
                <a:spcPts val="0"/>
              </a:spcAft>
              <a:buClr>
                <a:srgbClr val="000000"/>
              </a:buClr>
              <a:buSzPts val="1050"/>
              <a:buFont typeface="Arial"/>
              <a:buChar char="-"/>
            </a:pPr>
            <a:r>
              <a:rPr b="0" i="0" lang="en" sz="1050" u="none" cap="none" strike="noStrike">
                <a:solidFill>
                  <a:schemeClr val="dk1"/>
                </a:solidFill>
                <a:latin typeface="Arial"/>
                <a:ea typeface="Arial"/>
                <a:cs typeface="Arial"/>
                <a:sym typeface="Arial"/>
              </a:rPr>
              <a:t>fireUpdateSet()</a:t>
            </a:r>
            <a:endParaRPr/>
          </a:p>
          <a:p>
            <a:pPr indent="-214312" lvl="1" marL="557213" marR="0" rtl="0" algn="l">
              <a:lnSpc>
                <a:spcPct val="100000"/>
              </a:lnSpc>
              <a:spcBef>
                <a:spcPts val="0"/>
              </a:spcBef>
              <a:spcAft>
                <a:spcPts val="0"/>
              </a:spcAft>
              <a:buClr>
                <a:srgbClr val="000000"/>
              </a:buClr>
              <a:buSzPts val="1050"/>
              <a:buFont typeface="Arial"/>
              <a:buChar char="-"/>
            </a:pPr>
            <a:r>
              <a:rPr b="0" i="0" lang="en" sz="1050" u="none" cap="none" strike="noStrike">
                <a:solidFill>
                  <a:schemeClr val="dk1"/>
                </a:solidFill>
                <a:latin typeface="Arial"/>
                <a:ea typeface="Arial"/>
                <a:cs typeface="Arial"/>
                <a:sym typeface="Arial"/>
              </a:rPr>
              <a:t>setOuputs()</a:t>
            </a:r>
            <a:endParaRPr/>
          </a:p>
        </p:txBody>
      </p:sp>
      <p:sp>
        <p:nvSpPr>
          <p:cNvPr id="1248" name="Google Shape;1248;p117"/>
          <p:cNvSpPr txBox="1"/>
          <p:nvPr/>
        </p:nvSpPr>
        <p:spPr>
          <a:xfrm>
            <a:off x="3205376" y="2632305"/>
            <a:ext cx="2827116" cy="253916"/>
          </a:xfrm>
          <a:prstGeom prst="rect">
            <a:avLst/>
          </a:prstGeom>
          <a:solidFill>
            <a:schemeClr val="accent2"/>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050" u="none" cap="none" strike="noStrike">
                <a:solidFill>
                  <a:schemeClr val="lt1"/>
                </a:solidFill>
                <a:latin typeface="Arial"/>
                <a:ea typeface="Arial"/>
                <a:cs typeface="Arial"/>
                <a:sym typeface="Arial"/>
              </a:rPr>
              <a:t>MyMachine.cpp</a:t>
            </a:r>
            <a:endParaRPr/>
          </a:p>
        </p:txBody>
      </p:sp>
      <p:sp>
        <p:nvSpPr>
          <p:cNvPr id="1249" name="Google Shape;1249;p117"/>
          <p:cNvSpPr txBox="1"/>
          <p:nvPr/>
        </p:nvSpPr>
        <p:spPr>
          <a:xfrm>
            <a:off x="3226649" y="3023242"/>
            <a:ext cx="2780881" cy="1061829"/>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050" u="none" cap="none" strike="noStrike">
                <a:solidFill>
                  <a:schemeClr val="dk1"/>
                </a:solidFill>
                <a:latin typeface="Arial"/>
                <a:ea typeface="Arial"/>
                <a:cs typeface="Arial"/>
                <a:sym typeface="Arial"/>
              </a:rPr>
              <a:t>C++ class implementation with the behavior (rules + ASM step semantics)</a:t>
            </a:r>
            <a:endParaRPr/>
          </a:p>
          <a:p>
            <a:pPr indent="0" lvl="0" marL="0" marR="0" rtl="0" algn="l">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a:p>
            <a:pPr indent="-214313" lvl="0" marL="214313" marR="0" rtl="0" algn="l">
              <a:lnSpc>
                <a:spcPct val="100000"/>
              </a:lnSpc>
              <a:spcBef>
                <a:spcPts val="0"/>
              </a:spcBef>
              <a:spcAft>
                <a:spcPts val="0"/>
              </a:spcAft>
              <a:buClr>
                <a:srgbClr val="000000"/>
              </a:buClr>
              <a:buSzPts val="1050"/>
              <a:buFont typeface="Arial"/>
              <a:buChar char="-"/>
            </a:pPr>
            <a:r>
              <a:rPr b="0" i="0" lang="en" sz="1050" u="none" cap="none" strike="noStrike">
                <a:solidFill>
                  <a:schemeClr val="dk1"/>
                </a:solidFill>
                <a:latin typeface="Arial"/>
                <a:ea typeface="Arial"/>
                <a:cs typeface="Arial"/>
                <a:sym typeface="Arial"/>
              </a:rPr>
              <a:t>Rules as class methods</a:t>
            </a:r>
            <a:endParaRPr/>
          </a:p>
          <a:p>
            <a:pPr indent="-214313" lvl="0" marL="214313" marR="0" rtl="0" algn="l">
              <a:lnSpc>
                <a:spcPct val="100000"/>
              </a:lnSpc>
              <a:spcBef>
                <a:spcPts val="0"/>
              </a:spcBef>
              <a:spcAft>
                <a:spcPts val="0"/>
              </a:spcAft>
              <a:buClr>
                <a:srgbClr val="000000"/>
              </a:buClr>
              <a:buSzPts val="1050"/>
              <a:buFont typeface="Arial"/>
              <a:buChar char="-"/>
            </a:pPr>
            <a:r>
              <a:rPr b="0" i="0" lang="en" sz="1050" u="none" cap="none" strike="noStrike">
                <a:solidFill>
                  <a:schemeClr val="dk1"/>
                </a:solidFill>
                <a:latin typeface="Arial"/>
                <a:ea typeface="Arial"/>
                <a:cs typeface="Arial"/>
                <a:sym typeface="Arial"/>
              </a:rPr>
              <a:t>r_Main() for the main rule</a:t>
            </a:r>
            <a:endParaRPr/>
          </a:p>
          <a:p>
            <a:pPr indent="-214313" lvl="0" marL="214313" marR="0" rtl="0" algn="l">
              <a:lnSpc>
                <a:spcPct val="100000"/>
              </a:lnSpc>
              <a:spcBef>
                <a:spcPts val="0"/>
              </a:spcBef>
              <a:spcAft>
                <a:spcPts val="0"/>
              </a:spcAft>
              <a:buClr>
                <a:srgbClr val="000000"/>
              </a:buClr>
              <a:buSzPts val="1050"/>
              <a:buFont typeface="Arial"/>
              <a:buChar char="-"/>
            </a:pPr>
            <a:r>
              <a:rPr b="0" i="0" lang="en" sz="1050" u="none" cap="none" strike="noStrike">
                <a:solidFill>
                  <a:schemeClr val="dk1"/>
                </a:solidFill>
                <a:latin typeface="Arial"/>
                <a:ea typeface="Arial"/>
                <a:cs typeface="Arial"/>
                <a:sym typeface="Arial"/>
              </a:rPr>
              <a:t>fireUpdateSet() for step semantics</a:t>
            </a:r>
            <a:endParaRPr/>
          </a:p>
        </p:txBody>
      </p:sp>
      <p:sp>
        <p:nvSpPr>
          <p:cNvPr id="1250" name="Google Shape;1250;p117"/>
          <p:cNvSpPr/>
          <p:nvPr/>
        </p:nvSpPr>
        <p:spPr>
          <a:xfrm>
            <a:off x="2465407" y="2138153"/>
            <a:ext cx="355922" cy="332772"/>
          </a:xfrm>
          <a:prstGeom prst="downArrow">
            <a:avLst>
              <a:gd fmla="val 50000" name="adj1"/>
              <a:gd fmla="val 50000" name="adj2"/>
            </a:avLst>
          </a:prstGeom>
          <a:solidFill>
            <a:schemeClr val="accent1"/>
          </a:solidFill>
          <a:ln cap="flat" cmpd="sng" w="25400">
            <a:solidFill>
              <a:srgbClr val="1B79A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1251" name="Google Shape;1251;p117"/>
          <p:cNvSpPr/>
          <p:nvPr/>
        </p:nvSpPr>
        <p:spPr>
          <a:xfrm>
            <a:off x="3461466" y="2146547"/>
            <a:ext cx="355922" cy="332772"/>
          </a:xfrm>
          <a:prstGeom prst="downArrow">
            <a:avLst>
              <a:gd fmla="val 50000" name="adj1"/>
              <a:gd fmla="val 50000" name="adj2"/>
            </a:avLst>
          </a:prstGeom>
          <a:solidFill>
            <a:schemeClr val="accent1"/>
          </a:solidFill>
          <a:ln cap="flat" cmpd="sng" w="25400">
            <a:solidFill>
              <a:srgbClr val="1B79A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1252" name="Google Shape;1252;p117"/>
          <p:cNvSpPr txBox="1"/>
          <p:nvPr/>
        </p:nvSpPr>
        <p:spPr>
          <a:xfrm>
            <a:off x="5970213" y="1354708"/>
            <a:ext cx="2878245" cy="1719195"/>
          </a:xfrm>
          <a:prstGeom prst="rect">
            <a:avLst/>
          </a:prstGeom>
          <a:noFill/>
          <a:ln>
            <a:noFill/>
          </a:ln>
        </p:spPr>
        <p:txBody>
          <a:bodyPr anchorCtr="0" anchor="t" bIns="0" lIns="0" spcFirstLastPara="1" rIns="0" wrap="square" tIns="0">
            <a:noAutofit/>
          </a:bodyPr>
          <a:lstStyle/>
          <a:p>
            <a:pPr indent="-355600" lvl="0" marL="457200" marR="0" rtl="0" algn="l">
              <a:lnSpc>
                <a:spcPct val="115000"/>
              </a:lnSpc>
              <a:spcBef>
                <a:spcPts val="600"/>
              </a:spcBef>
              <a:spcAft>
                <a:spcPts val="0"/>
              </a:spcAft>
              <a:buClr>
                <a:schemeClr val="accent1"/>
              </a:buClr>
              <a:buSzPts val="2000"/>
              <a:buFont typeface="Inter Light"/>
              <a:buChar char="●"/>
            </a:pPr>
            <a:r>
              <a:rPr b="0" i="0" lang="en" sz="2000" u="none" cap="none" strike="noStrike">
                <a:solidFill>
                  <a:schemeClr val="dk1"/>
                </a:solidFill>
                <a:latin typeface="Arial"/>
                <a:ea typeface="Arial"/>
                <a:cs typeface="Arial"/>
                <a:sym typeface="Arial"/>
              </a:rPr>
              <a:t>Only available as command line tool</a:t>
            </a:r>
            <a:endParaRPr/>
          </a:p>
          <a:p>
            <a:pPr indent="0" lvl="0" marL="101600" marR="0" rtl="0" algn="l">
              <a:lnSpc>
                <a:spcPct val="115000"/>
              </a:lnSpc>
              <a:spcBef>
                <a:spcPts val="600"/>
              </a:spcBef>
              <a:spcAft>
                <a:spcPts val="0"/>
              </a:spcAft>
              <a:buClr>
                <a:schemeClr val="accent1"/>
              </a:buClr>
              <a:buSzPts val="2000"/>
              <a:buFont typeface="Inter Light"/>
              <a:buNone/>
            </a:pPr>
            <a:r>
              <a:rPr b="0" i="0" lang="en" sz="1200" u="sng" cap="none" strike="noStrike">
                <a:solidFill>
                  <a:schemeClr val="dk1"/>
                </a:solidFill>
                <a:latin typeface="Arial"/>
                <a:ea typeface="Arial"/>
                <a:cs typeface="Arial"/>
                <a:sym typeface="Arial"/>
                <a:hlinkClick r:id="rId3">
                  <a:extLst>
                    <a:ext uri="{A12FA001-AC4F-418D-AE19-62706E023703}">
                      <ahyp:hlinkClr val="tx"/>
                    </a:ext>
                  </a:extLst>
                </a:hlinkClick>
              </a:rPr>
              <a:t>https://github.com/asmeta/asmeta/tree/master/code/experimental/asmetal2cpp/asmetal2cpp_cli/dist</a:t>
            </a:r>
            <a:endParaRPr b="0" i="0" sz="1200" u="none" cap="none" strike="noStrike">
              <a:solidFill>
                <a:schemeClr val="dk1"/>
              </a:solidFill>
              <a:latin typeface="Arial"/>
              <a:ea typeface="Arial"/>
              <a:cs typeface="Arial"/>
              <a:sym typeface="Arial"/>
            </a:endParaRPr>
          </a:p>
          <a:p>
            <a:pPr indent="-228600" lvl="0" marL="457200" marR="0" rtl="0" algn="l">
              <a:lnSpc>
                <a:spcPct val="115000"/>
              </a:lnSpc>
              <a:spcBef>
                <a:spcPts val="600"/>
              </a:spcBef>
              <a:spcAft>
                <a:spcPts val="0"/>
              </a:spcAft>
              <a:buClr>
                <a:schemeClr val="accent1"/>
              </a:buClr>
              <a:buSzPts val="2000"/>
              <a:buFont typeface="Inter Light"/>
              <a:buNone/>
            </a:pPr>
            <a:r>
              <a:t/>
            </a:r>
            <a:endParaRPr b="0" i="0" sz="2000" u="none" cap="none" strike="noStrike">
              <a:solidFill>
                <a:schemeClr val="dk1"/>
              </a:solidFill>
              <a:latin typeface="Arial"/>
              <a:ea typeface="Arial"/>
              <a:cs typeface="Arial"/>
              <a:sym typeface="Arial"/>
            </a:endParaRPr>
          </a:p>
          <a:p>
            <a:pPr indent="-355600" lvl="0" marL="457200" marR="0" rtl="0" algn="l">
              <a:lnSpc>
                <a:spcPct val="115000"/>
              </a:lnSpc>
              <a:spcBef>
                <a:spcPts val="600"/>
              </a:spcBef>
              <a:spcAft>
                <a:spcPts val="0"/>
              </a:spcAft>
              <a:buClr>
                <a:schemeClr val="accent1"/>
              </a:buClr>
              <a:buSzPts val="2000"/>
              <a:buFont typeface="Inter Light"/>
              <a:buChar char="●"/>
            </a:pPr>
            <a:r>
              <a:rPr b="0" i="0" lang="en" sz="2000" u="none" cap="none" strike="noStrike">
                <a:solidFill>
                  <a:schemeClr val="dk1"/>
                </a:solidFill>
                <a:latin typeface="Arial"/>
                <a:ea typeface="Arial"/>
                <a:cs typeface="Arial"/>
                <a:sym typeface="Arial"/>
              </a:rPr>
              <a:t>Demo…</a:t>
            </a:r>
            <a:endParaRPr b="0" i="0" sz="2000" u="none" cap="none" strike="noStrike">
              <a:solidFill>
                <a:schemeClr val="dk1"/>
              </a:solidFill>
              <a:latin typeface="Arial"/>
              <a:ea typeface="Arial"/>
              <a:cs typeface="Arial"/>
              <a:sym typeface="Arial"/>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256" name="Shape 1256"/>
        <p:cNvGrpSpPr/>
        <p:nvPr/>
      </p:nvGrpSpPr>
      <p:grpSpPr>
        <a:xfrm>
          <a:off x="0" y="0"/>
          <a:ext cx="0" cy="0"/>
          <a:chOff x="0" y="0"/>
          <a:chExt cx="0" cy="0"/>
        </a:xfrm>
      </p:grpSpPr>
      <p:sp>
        <p:nvSpPr>
          <p:cNvPr id="1257" name="Google Shape;1257;p118"/>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Asm to C++ : example</a:t>
            </a:r>
            <a:endParaRPr/>
          </a:p>
        </p:txBody>
      </p:sp>
      <p:sp>
        <p:nvSpPr>
          <p:cNvPr id="1258" name="Google Shape;1258;p118"/>
          <p:cNvSpPr txBox="1"/>
          <p:nvPr>
            <p:ph idx="10" type="dt"/>
          </p:nvPr>
        </p:nvSpPr>
        <p:spPr>
          <a:xfrm>
            <a:off x="5314950" y="4800600"/>
            <a:ext cx="3829050" cy="342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17th May  - NFM 2017</a:t>
            </a:r>
            <a:endParaRPr/>
          </a:p>
        </p:txBody>
      </p:sp>
      <p:sp>
        <p:nvSpPr>
          <p:cNvPr id="1259" name="Google Shape;1259;p118"/>
          <p:cNvSpPr txBox="1"/>
          <p:nvPr>
            <p:ph idx="11" type="ftr"/>
          </p:nvPr>
        </p:nvSpPr>
        <p:spPr>
          <a:xfrm>
            <a:off x="3922713" y="19050"/>
            <a:ext cx="5221287" cy="32861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200" u="none" cap="none" strike="noStrike">
                <a:solidFill>
                  <a:srgbClr val="FFFFFF"/>
                </a:solidFill>
                <a:latin typeface="Arial"/>
                <a:ea typeface="Arial"/>
                <a:cs typeface="Arial"/>
                <a:sym typeface="Arial"/>
              </a:rPr>
              <a:t>Angelo Gargantini - Asm2C++: Code generation from ASM to Arduino</a:t>
            </a:r>
            <a:endParaRPr b="0" i="0" sz="1200" u="none" cap="none" strike="noStrike">
              <a:solidFill>
                <a:srgbClr val="FFFFFF"/>
              </a:solidFill>
              <a:latin typeface="Arial"/>
              <a:ea typeface="Arial"/>
              <a:cs typeface="Arial"/>
              <a:sym typeface="Arial"/>
            </a:endParaRPr>
          </a:p>
        </p:txBody>
      </p:sp>
      <p:sp>
        <p:nvSpPr>
          <p:cNvPr id="1260" name="Google Shape;1260;p118"/>
          <p:cNvSpPr/>
          <p:nvPr/>
        </p:nvSpPr>
        <p:spPr>
          <a:xfrm>
            <a:off x="1341217" y="1143000"/>
            <a:ext cx="3343637" cy="1708160"/>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1050" u="none" cap="none" strike="noStrike">
                <a:solidFill>
                  <a:srgbClr val="7F0055"/>
                </a:solidFill>
                <a:latin typeface="Consolas"/>
                <a:ea typeface="Consolas"/>
                <a:cs typeface="Consolas"/>
                <a:sym typeface="Consolas"/>
              </a:rPr>
              <a:t>asm</a:t>
            </a:r>
            <a:r>
              <a:rPr b="1" i="0" lang="en" sz="1050" u="none" cap="none" strike="noStrike">
                <a:solidFill>
                  <a:srgbClr val="000000"/>
                </a:solidFill>
                <a:latin typeface="Consolas"/>
                <a:ea typeface="Consolas"/>
                <a:cs typeface="Consolas"/>
                <a:sym typeface="Consolas"/>
              </a:rPr>
              <a:t> LedSystem</a:t>
            </a:r>
            <a:endParaRPr b="0" i="0" sz="1050" u="none" cap="none" strike="noStrike">
              <a:solidFill>
                <a:schemeClr val="dk1"/>
              </a:solidFill>
              <a:latin typeface="Consolas"/>
              <a:ea typeface="Consolas"/>
              <a:cs typeface="Consolas"/>
              <a:sym typeface="Consolas"/>
            </a:endParaRPr>
          </a:p>
          <a:p>
            <a:pPr indent="0" lvl="0" marL="0" marR="0" rtl="0" algn="l">
              <a:lnSpc>
                <a:spcPct val="100000"/>
              </a:lnSpc>
              <a:spcBef>
                <a:spcPts val="0"/>
              </a:spcBef>
              <a:spcAft>
                <a:spcPts val="0"/>
              </a:spcAft>
              <a:buNone/>
            </a:pPr>
            <a:r>
              <a:rPr b="1" i="0" lang="en" sz="1050" u="none" cap="none" strike="noStrike">
                <a:solidFill>
                  <a:srgbClr val="7F0055"/>
                </a:solidFill>
                <a:latin typeface="Consolas"/>
                <a:ea typeface="Consolas"/>
                <a:cs typeface="Consolas"/>
                <a:sym typeface="Consolas"/>
              </a:rPr>
              <a:t>enum</a:t>
            </a:r>
            <a:r>
              <a:rPr b="1" i="0" lang="en" sz="1050" u="none" cap="none" strike="noStrike">
                <a:solidFill>
                  <a:srgbClr val="000000"/>
                </a:solidFill>
                <a:latin typeface="Consolas"/>
                <a:ea typeface="Consolas"/>
                <a:cs typeface="Consolas"/>
                <a:sym typeface="Consolas"/>
              </a:rPr>
              <a:t> LedState = {LOW, HIGH}</a:t>
            </a:r>
            <a:endParaRPr b="1" i="0" sz="1050" u="none" cap="none" strike="noStrike">
              <a:solidFill>
                <a:srgbClr val="7F0055"/>
              </a:solidFill>
              <a:latin typeface="Consolas"/>
              <a:ea typeface="Consolas"/>
              <a:cs typeface="Consolas"/>
              <a:sym typeface="Consolas"/>
            </a:endParaRPr>
          </a:p>
          <a:p>
            <a:pPr indent="0" lvl="0" marL="0" marR="0" rtl="0" algn="l">
              <a:lnSpc>
                <a:spcPct val="100000"/>
              </a:lnSpc>
              <a:spcBef>
                <a:spcPts val="0"/>
              </a:spcBef>
              <a:spcAft>
                <a:spcPts val="0"/>
              </a:spcAft>
              <a:buNone/>
            </a:pPr>
            <a:r>
              <a:rPr b="1" i="0" lang="en" sz="1050" u="none" cap="none" strike="noStrike">
                <a:solidFill>
                  <a:srgbClr val="7F0055"/>
                </a:solidFill>
                <a:latin typeface="Consolas"/>
                <a:ea typeface="Consolas"/>
                <a:cs typeface="Consolas"/>
                <a:sym typeface="Consolas"/>
              </a:rPr>
              <a:t>monitored</a:t>
            </a:r>
            <a:r>
              <a:rPr b="1" i="0" lang="en" sz="1050" u="none" cap="none" strike="noStrike">
                <a:solidFill>
                  <a:srgbClr val="000000"/>
                </a:solidFill>
                <a:latin typeface="Consolas"/>
                <a:ea typeface="Consolas"/>
                <a:cs typeface="Consolas"/>
                <a:sym typeface="Consolas"/>
              </a:rPr>
              <a:t> dimValue -&gt; Integer</a:t>
            </a:r>
            <a:endParaRPr/>
          </a:p>
          <a:p>
            <a:pPr indent="0" lvl="0" marL="0" marR="0" rtl="0" algn="l">
              <a:lnSpc>
                <a:spcPct val="100000"/>
              </a:lnSpc>
              <a:spcBef>
                <a:spcPts val="0"/>
              </a:spcBef>
              <a:spcAft>
                <a:spcPts val="0"/>
              </a:spcAft>
              <a:buNone/>
            </a:pPr>
            <a:r>
              <a:rPr b="1" i="0" lang="en" sz="1050" u="none" cap="none" strike="noStrike">
                <a:solidFill>
                  <a:srgbClr val="7F0055"/>
                </a:solidFill>
                <a:latin typeface="Consolas"/>
                <a:ea typeface="Consolas"/>
                <a:cs typeface="Consolas"/>
                <a:sym typeface="Consolas"/>
              </a:rPr>
              <a:t>controlled</a:t>
            </a:r>
            <a:r>
              <a:rPr b="1" i="0" lang="en" sz="1050" u="none" cap="none" strike="noStrike">
                <a:solidFill>
                  <a:srgbClr val="000000"/>
                </a:solidFill>
                <a:latin typeface="Consolas"/>
                <a:ea typeface="Consolas"/>
                <a:cs typeface="Consolas"/>
                <a:sym typeface="Consolas"/>
              </a:rPr>
              <a:t> led -&gt; LedState</a:t>
            </a:r>
            <a:endParaRPr b="1" i="0" sz="105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None/>
            </a:pPr>
            <a:r>
              <a:rPr b="1" i="0" lang="en" sz="1050" u="none" cap="none" strike="noStrike">
                <a:solidFill>
                  <a:srgbClr val="7F0055"/>
                </a:solidFill>
                <a:latin typeface="Consolas"/>
                <a:ea typeface="Consolas"/>
                <a:cs typeface="Consolas"/>
                <a:sym typeface="Consolas"/>
              </a:rPr>
              <a:t>rule</a:t>
            </a:r>
            <a:r>
              <a:rPr b="1" i="0" lang="en" sz="1050" u="none" cap="none" strike="noStrike">
                <a:solidFill>
                  <a:srgbClr val="000000"/>
                </a:solidFill>
                <a:latin typeface="Consolas"/>
                <a:ea typeface="Consolas"/>
                <a:cs typeface="Consolas"/>
                <a:sym typeface="Consolas"/>
              </a:rPr>
              <a:t> r_setLedLow = led := LOW</a:t>
            </a:r>
            <a:endParaRPr b="0" i="0" sz="1050" u="none" cap="none" strike="noStrike">
              <a:solidFill>
                <a:schemeClr val="dk1"/>
              </a:solidFill>
              <a:latin typeface="Consolas"/>
              <a:ea typeface="Consolas"/>
              <a:cs typeface="Consolas"/>
              <a:sym typeface="Consolas"/>
            </a:endParaRPr>
          </a:p>
          <a:p>
            <a:pPr indent="0" lvl="0" marL="0" marR="0" rtl="0" algn="l">
              <a:lnSpc>
                <a:spcPct val="100000"/>
              </a:lnSpc>
              <a:spcBef>
                <a:spcPts val="0"/>
              </a:spcBef>
              <a:spcAft>
                <a:spcPts val="0"/>
              </a:spcAft>
              <a:buNone/>
            </a:pPr>
            <a:r>
              <a:rPr b="1" i="0" lang="en" sz="1050" u="none" cap="none" strike="noStrike">
                <a:solidFill>
                  <a:srgbClr val="7F0055"/>
                </a:solidFill>
                <a:latin typeface="Consolas"/>
                <a:ea typeface="Consolas"/>
                <a:cs typeface="Consolas"/>
                <a:sym typeface="Consolas"/>
              </a:rPr>
              <a:t>rule</a:t>
            </a:r>
            <a:r>
              <a:rPr b="1" i="0" lang="en" sz="1050" u="none" cap="none" strike="noStrike">
                <a:solidFill>
                  <a:srgbClr val="000000"/>
                </a:solidFill>
                <a:latin typeface="Consolas"/>
                <a:ea typeface="Consolas"/>
                <a:cs typeface="Consolas"/>
                <a:sym typeface="Consolas"/>
              </a:rPr>
              <a:t> r_setLedHigh = led := HIGH</a:t>
            </a:r>
            <a:endParaRPr b="0" i="0" sz="1050" u="none" cap="none" strike="noStrike">
              <a:solidFill>
                <a:schemeClr val="dk1"/>
              </a:solidFill>
              <a:latin typeface="Consolas"/>
              <a:ea typeface="Consolas"/>
              <a:cs typeface="Consolas"/>
              <a:sym typeface="Consolas"/>
            </a:endParaRPr>
          </a:p>
          <a:p>
            <a:pPr indent="0" lvl="0" marL="0" marR="0" rtl="0" algn="l">
              <a:lnSpc>
                <a:spcPct val="100000"/>
              </a:lnSpc>
              <a:spcBef>
                <a:spcPts val="0"/>
              </a:spcBef>
              <a:spcAft>
                <a:spcPts val="0"/>
              </a:spcAft>
              <a:buNone/>
            </a:pPr>
            <a:r>
              <a:rPr b="1" i="0" lang="en" sz="1050" u="none" cap="none" strike="noStrike">
                <a:solidFill>
                  <a:srgbClr val="7F0055"/>
                </a:solidFill>
                <a:latin typeface="Consolas"/>
                <a:ea typeface="Consolas"/>
                <a:cs typeface="Consolas"/>
                <a:sym typeface="Consolas"/>
              </a:rPr>
              <a:t>rule</a:t>
            </a:r>
            <a:r>
              <a:rPr b="1" i="0" lang="en" sz="1050" u="none" cap="none" strike="noStrike">
                <a:solidFill>
                  <a:srgbClr val="000000"/>
                </a:solidFill>
                <a:latin typeface="Consolas"/>
                <a:ea typeface="Consolas"/>
                <a:cs typeface="Consolas"/>
                <a:sym typeface="Consolas"/>
              </a:rPr>
              <a:t> r_Main =</a:t>
            </a:r>
            <a:endParaRPr/>
          </a:p>
          <a:p>
            <a:pPr indent="0" lvl="0" marL="0" marR="0" rtl="0" algn="l">
              <a:lnSpc>
                <a:spcPct val="100000"/>
              </a:lnSpc>
              <a:spcBef>
                <a:spcPts val="0"/>
              </a:spcBef>
              <a:spcAft>
                <a:spcPts val="0"/>
              </a:spcAft>
              <a:buNone/>
            </a:pPr>
            <a:r>
              <a:rPr b="1" i="0" lang="en" sz="1050" u="none" cap="none" strike="noStrike">
                <a:solidFill>
                  <a:srgbClr val="7F0055"/>
                </a:solidFill>
                <a:latin typeface="Consolas"/>
                <a:ea typeface="Consolas"/>
                <a:cs typeface="Consolas"/>
                <a:sym typeface="Consolas"/>
              </a:rPr>
              <a:t>  if</a:t>
            </a:r>
            <a:r>
              <a:rPr b="1" i="0" lang="en" sz="1050" u="none" cap="none" strike="noStrike">
                <a:solidFill>
                  <a:srgbClr val="000000"/>
                </a:solidFill>
                <a:latin typeface="Consolas"/>
                <a:ea typeface="Consolas"/>
                <a:cs typeface="Consolas"/>
                <a:sym typeface="Consolas"/>
              </a:rPr>
              <a:t> dimValue &gt; 400 </a:t>
            </a:r>
            <a:r>
              <a:rPr b="1" i="0" lang="en" sz="1050" u="none" cap="none" strike="noStrike">
                <a:solidFill>
                  <a:srgbClr val="7F0055"/>
                </a:solidFill>
                <a:latin typeface="Consolas"/>
                <a:ea typeface="Consolas"/>
                <a:cs typeface="Consolas"/>
                <a:sym typeface="Consolas"/>
              </a:rPr>
              <a:t>then</a:t>
            </a:r>
            <a:r>
              <a:rPr b="1" i="0" lang="en" sz="1050" u="none" cap="none" strike="noStrike">
                <a:solidFill>
                  <a:srgbClr val="000000"/>
                </a:solidFill>
                <a:latin typeface="Consolas"/>
                <a:ea typeface="Consolas"/>
                <a:cs typeface="Consolas"/>
                <a:sym typeface="Consolas"/>
              </a:rPr>
              <a:t> r_setLedHigh[]</a:t>
            </a:r>
            <a:endParaRPr/>
          </a:p>
          <a:p>
            <a:pPr indent="0" lvl="0" marL="0" marR="0" rtl="0" algn="l">
              <a:lnSpc>
                <a:spcPct val="100000"/>
              </a:lnSpc>
              <a:spcBef>
                <a:spcPts val="0"/>
              </a:spcBef>
              <a:spcAft>
                <a:spcPts val="0"/>
              </a:spcAft>
              <a:buNone/>
            </a:pPr>
            <a:r>
              <a:rPr b="1" i="0" lang="en" sz="1050" u="none" cap="none" strike="noStrike">
                <a:solidFill>
                  <a:srgbClr val="7F0055"/>
                </a:solidFill>
                <a:latin typeface="Consolas"/>
                <a:ea typeface="Consolas"/>
                <a:cs typeface="Consolas"/>
                <a:sym typeface="Consolas"/>
              </a:rPr>
              <a:t>  else </a:t>
            </a:r>
            <a:r>
              <a:rPr b="1" i="0" lang="en" sz="1050" u="none" cap="none" strike="noStrike">
                <a:solidFill>
                  <a:srgbClr val="000000"/>
                </a:solidFill>
                <a:latin typeface="Consolas"/>
                <a:ea typeface="Consolas"/>
                <a:cs typeface="Consolas"/>
                <a:sym typeface="Consolas"/>
              </a:rPr>
              <a:t>r_setLedLow[]</a:t>
            </a:r>
            <a:endParaRPr b="1" i="0" sz="1050" u="none" cap="none" strike="noStrike">
              <a:solidFill>
                <a:srgbClr val="7F0055"/>
              </a:solidFill>
              <a:latin typeface="Consolas"/>
              <a:ea typeface="Consolas"/>
              <a:cs typeface="Consolas"/>
              <a:sym typeface="Consolas"/>
            </a:endParaRPr>
          </a:p>
          <a:p>
            <a:pPr indent="0" lvl="0" marL="0" marR="0" rtl="0" algn="l">
              <a:lnSpc>
                <a:spcPct val="100000"/>
              </a:lnSpc>
              <a:spcBef>
                <a:spcPts val="0"/>
              </a:spcBef>
              <a:spcAft>
                <a:spcPts val="0"/>
              </a:spcAft>
              <a:buNone/>
            </a:pPr>
            <a:r>
              <a:rPr b="1" i="0" lang="en" sz="1050" u="none" cap="none" strike="noStrike">
                <a:solidFill>
                  <a:srgbClr val="7F0055"/>
                </a:solidFill>
                <a:latin typeface="Consolas"/>
                <a:ea typeface="Consolas"/>
                <a:cs typeface="Consolas"/>
                <a:sym typeface="Consolas"/>
              </a:rPr>
              <a:t>  endif</a:t>
            </a:r>
            <a:endParaRPr b="1" i="0" sz="1050" u="none" cap="none" strike="noStrike">
              <a:solidFill>
                <a:srgbClr val="7F0055"/>
              </a:solidFill>
              <a:latin typeface="Consolas"/>
              <a:ea typeface="Consolas"/>
              <a:cs typeface="Consolas"/>
              <a:sym typeface="Consolas"/>
            </a:endParaRPr>
          </a:p>
        </p:txBody>
      </p:sp>
      <p:sp>
        <p:nvSpPr>
          <p:cNvPr id="1261" name="Google Shape;1261;p118"/>
          <p:cNvSpPr/>
          <p:nvPr/>
        </p:nvSpPr>
        <p:spPr>
          <a:xfrm>
            <a:off x="5474635" y="1364995"/>
            <a:ext cx="2416262" cy="3046988"/>
          </a:xfrm>
          <a:prstGeom prst="rect">
            <a:avLst/>
          </a:prstGeom>
          <a:solidFill>
            <a:schemeClr val="lt1"/>
          </a:solidFill>
          <a:ln cap="flat" cmpd="sng" w="2540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1200" u="none" cap="none" strike="noStrike">
                <a:solidFill>
                  <a:srgbClr val="7F0055"/>
                </a:solidFill>
                <a:latin typeface="Consolas"/>
                <a:ea typeface="Consolas"/>
                <a:cs typeface="Consolas"/>
                <a:sym typeface="Consolas"/>
              </a:rPr>
              <a:t>class</a:t>
            </a:r>
            <a:r>
              <a:rPr b="1" i="0" lang="en" sz="1200" u="none" cap="none" strike="noStrike">
                <a:solidFill>
                  <a:srgbClr val="000000"/>
                </a:solidFill>
                <a:latin typeface="Consolas"/>
                <a:ea typeface="Consolas"/>
                <a:cs typeface="Consolas"/>
                <a:sym typeface="Consolas"/>
              </a:rPr>
              <a:t> </a:t>
            </a:r>
            <a:r>
              <a:rPr b="1" i="0" lang="en" sz="1200" u="none" cap="none" strike="noStrike">
                <a:solidFill>
                  <a:srgbClr val="005032"/>
                </a:solidFill>
                <a:latin typeface="Consolas"/>
                <a:ea typeface="Consolas"/>
                <a:cs typeface="Consolas"/>
                <a:sym typeface="Consolas"/>
              </a:rPr>
              <a:t>LedSystem</a:t>
            </a:r>
            <a:r>
              <a:rPr b="1" i="0" lang="en" sz="1200" u="none" cap="none" strike="noStrike">
                <a:solidFill>
                  <a:srgbClr val="000000"/>
                </a:solidFill>
                <a:latin typeface="Consolas"/>
                <a:ea typeface="Consolas"/>
                <a:cs typeface="Consolas"/>
                <a:sym typeface="Consolas"/>
              </a:rPr>
              <a:t>{</a:t>
            </a:r>
            <a:endParaRPr/>
          </a:p>
          <a:p>
            <a:pPr indent="0" lvl="0" marL="0" marR="0" rtl="0" algn="l">
              <a:lnSpc>
                <a:spcPct val="100000"/>
              </a:lnSpc>
              <a:spcBef>
                <a:spcPts val="0"/>
              </a:spcBef>
              <a:spcAft>
                <a:spcPts val="0"/>
              </a:spcAft>
              <a:buNone/>
            </a:pPr>
            <a:r>
              <a:rPr b="0" i="0" lang="en" sz="1200" u="none" cap="none" strike="noStrike">
                <a:solidFill>
                  <a:srgbClr val="3F7F5F"/>
                </a:solidFill>
                <a:latin typeface="Consolas"/>
                <a:ea typeface="Consolas"/>
                <a:cs typeface="Consolas"/>
                <a:sym typeface="Consolas"/>
              </a:rPr>
              <a:t> // DOMAIN DEFINITIONS</a:t>
            </a:r>
            <a:endParaRPr/>
          </a:p>
          <a:p>
            <a:pPr indent="0" lvl="0" marL="0" marR="0" rtl="0" algn="l">
              <a:lnSpc>
                <a:spcPct val="100000"/>
              </a:lnSpc>
              <a:spcBef>
                <a:spcPts val="0"/>
              </a:spcBef>
              <a:spcAft>
                <a:spcPts val="0"/>
              </a:spcAft>
              <a:buNone/>
            </a:pPr>
            <a:r>
              <a:rPr b="1" i="0" lang="en" sz="1200" u="none" cap="none" strike="noStrike">
                <a:solidFill>
                  <a:srgbClr val="7F0055"/>
                </a:solidFill>
                <a:latin typeface="Consolas"/>
                <a:ea typeface="Consolas"/>
                <a:cs typeface="Consolas"/>
                <a:sym typeface="Consolas"/>
              </a:rPr>
              <a:t> enum</a:t>
            </a:r>
            <a:r>
              <a:rPr b="1" i="0" lang="en" sz="1200" u="none" cap="none" strike="noStrike">
                <a:solidFill>
                  <a:srgbClr val="000000"/>
                </a:solidFill>
                <a:latin typeface="Consolas"/>
                <a:ea typeface="Consolas"/>
                <a:cs typeface="Consolas"/>
                <a:sym typeface="Consolas"/>
              </a:rPr>
              <a:t> LedState {</a:t>
            </a:r>
            <a:r>
              <a:rPr b="1" i="1" lang="en" sz="1200" u="none" cap="none" strike="noStrike">
                <a:solidFill>
                  <a:srgbClr val="0000C0"/>
                </a:solidFill>
                <a:latin typeface="Consolas"/>
                <a:ea typeface="Consolas"/>
                <a:cs typeface="Consolas"/>
                <a:sym typeface="Consolas"/>
              </a:rPr>
              <a:t>LOW</a:t>
            </a:r>
            <a:r>
              <a:rPr b="1" i="1" lang="en" sz="1200" u="none" cap="none" strike="noStrike">
                <a:solidFill>
                  <a:srgbClr val="000000"/>
                </a:solidFill>
                <a:latin typeface="Consolas"/>
                <a:ea typeface="Consolas"/>
                <a:cs typeface="Consolas"/>
                <a:sym typeface="Consolas"/>
              </a:rPr>
              <a:t>, </a:t>
            </a:r>
            <a:r>
              <a:rPr b="1" i="1" lang="en" sz="1200" u="none" cap="none" strike="noStrike">
                <a:solidFill>
                  <a:srgbClr val="0000C0"/>
                </a:solidFill>
                <a:latin typeface="Consolas"/>
                <a:ea typeface="Consolas"/>
                <a:cs typeface="Consolas"/>
                <a:sym typeface="Consolas"/>
              </a:rPr>
              <a:t>HIGH</a:t>
            </a:r>
            <a:r>
              <a:rPr b="1" i="1" lang="en" sz="1200" u="none" cap="none" strike="noStrike">
                <a:solidFill>
                  <a:srgbClr val="000000"/>
                </a:solidFill>
                <a:latin typeface="Consolas"/>
                <a:ea typeface="Consolas"/>
                <a:cs typeface="Consolas"/>
                <a:sym typeface="Consolas"/>
              </a:rPr>
              <a:t>};</a:t>
            </a:r>
            <a:endParaRPr b="0" i="0" sz="1200" u="none" cap="none" strike="noStrike">
              <a:solidFill>
                <a:schemeClr val="dk1"/>
              </a:solidFill>
              <a:latin typeface="Consolas"/>
              <a:ea typeface="Consolas"/>
              <a:cs typeface="Consolas"/>
              <a:sym typeface="Consolas"/>
            </a:endParaRPr>
          </a:p>
          <a:p>
            <a:pPr indent="0" lvl="0" marL="0" marR="0" rtl="0" algn="l">
              <a:lnSpc>
                <a:spcPct val="100000"/>
              </a:lnSpc>
              <a:spcBef>
                <a:spcPts val="0"/>
              </a:spcBef>
              <a:spcAft>
                <a:spcPts val="0"/>
              </a:spcAft>
              <a:buNone/>
            </a:pPr>
            <a:r>
              <a:rPr b="0" i="0" lang="en" sz="1200" u="none" cap="none" strike="noStrike">
                <a:solidFill>
                  <a:srgbClr val="3F7F5F"/>
                </a:solidFill>
                <a:latin typeface="Consolas"/>
                <a:ea typeface="Consolas"/>
                <a:cs typeface="Consolas"/>
                <a:sym typeface="Consolas"/>
              </a:rPr>
              <a:t> // FUNCTIONS</a:t>
            </a:r>
            <a:endParaRPr/>
          </a:p>
          <a:p>
            <a:pPr indent="0" lvl="0" marL="0" marR="0" rtl="0" algn="l">
              <a:lnSpc>
                <a:spcPct val="100000"/>
              </a:lnSpc>
              <a:spcBef>
                <a:spcPts val="0"/>
              </a:spcBef>
              <a:spcAft>
                <a:spcPts val="0"/>
              </a:spcAft>
              <a:buNone/>
            </a:pPr>
            <a:r>
              <a:rPr b="0" i="0" lang="en" sz="1200" u="none" cap="none" strike="noStrike">
                <a:solidFill>
                  <a:srgbClr val="000000"/>
                </a:solidFill>
                <a:latin typeface="Consolas"/>
                <a:ea typeface="Consolas"/>
                <a:cs typeface="Consolas"/>
                <a:sym typeface="Consolas"/>
              </a:rPr>
              <a:t> </a:t>
            </a:r>
            <a:r>
              <a:rPr b="1" i="0" lang="en" sz="1200" u="none" cap="none" strike="noStrike">
                <a:solidFill>
                  <a:srgbClr val="7F0055"/>
                </a:solidFill>
                <a:latin typeface="Consolas"/>
                <a:ea typeface="Consolas"/>
                <a:cs typeface="Consolas"/>
                <a:sym typeface="Consolas"/>
              </a:rPr>
              <a:t>int</a:t>
            </a:r>
            <a:r>
              <a:rPr b="0" i="0" lang="en" sz="1200" u="none" cap="none" strike="noStrike">
                <a:solidFill>
                  <a:srgbClr val="000000"/>
                </a:solidFill>
                <a:latin typeface="Consolas"/>
                <a:ea typeface="Consolas"/>
                <a:cs typeface="Consolas"/>
                <a:sym typeface="Consolas"/>
              </a:rPr>
              <a:t> </a:t>
            </a:r>
            <a:r>
              <a:rPr b="0" i="0" lang="en" sz="1200" u="none" cap="none" strike="noStrike">
                <a:solidFill>
                  <a:srgbClr val="0000C0"/>
                </a:solidFill>
                <a:latin typeface="Consolas"/>
                <a:ea typeface="Consolas"/>
                <a:cs typeface="Consolas"/>
                <a:sym typeface="Consolas"/>
              </a:rPr>
              <a:t>dimValue</a:t>
            </a:r>
            <a:r>
              <a:rPr b="0" i="0" lang="en" sz="1200" u="none" cap="none" strike="noStrike">
                <a:solidFill>
                  <a:srgbClr val="000000"/>
                </a:solidFill>
                <a:latin typeface="Consolas"/>
                <a:ea typeface="Consolas"/>
                <a:cs typeface="Consolas"/>
                <a:sym typeface="Consolas"/>
              </a:rPr>
              <a:t>;</a:t>
            </a:r>
            <a:endParaRPr/>
          </a:p>
          <a:p>
            <a:pPr indent="0" lvl="0" marL="0" marR="0" rtl="0" algn="l">
              <a:lnSpc>
                <a:spcPct val="100000"/>
              </a:lnSpc>
              <a:spcBef>
                <a:spcPts val="0"/>
              </a:spcBef>
              <a:spcAft>
                <a:spcPts val="0"/>
              </a:spcAft>
              <a:buNone/>
            </a:pPr>
            <a:r>
              <a:rPr b="0" i="0" lang="en" sz="1200" u="none" cap="none" strike="noStrike">
                <a:solidFill>
                  <a:srgbClr val="000000"/>
                </a:solidFill>
                <a:latin typeface="Consolas"/>
                <a:ea typeface="Consolas"/>
                <a:cs typeface="Consolas"/>
                <a:sym typeface="Consolas"/>
              </a:rPr>
              <a:t> </a:t>
            </a:r>
            <a:r>
              <a:rPr b="1" i="0" lang="en" sz="1200" u="none" cap="none" strike="noStrike">
                <a:solidFill>
                  <a:srgbClr val="000000"/>
                </a:solidFill>
                <a:latin typeface="Consolas"/>
                <a:ea typeface="Consolas"/>
                <a:cs typeface="Consolas"/>
                <a:sym typeface="Consolas"/>
              </a:rPr>
              <a:t>LedState</a:t>
            </a:r>
            <a:r>
              <a:rPr b="0" i="0" lang="en" sz="1200" u="none" cap="none" strike="noStrike">
                <a:solidFill>
                  <a:srgbClr val="000000"/>
                </a:solidFill>
                <a:latin typeface="Consolas"/>
                <a:ea typeface="Consolas"/>
                <a:cs typeface="Consolas"/>
                <a:sym typeface="Consolas"/>
              </a:rPr>
              <a:t> </a:t>
            </a:r>
            <a:r>
              <a:rPr b="0" i="0" lang="en" sz="1200" u="none" cap="none" strike="noStrike">
                <a:solidFill>
                  <a:srgbClr val="0000C0"/>
                </a:solidFill>
                <a:latin typeface="Consolas"/>
                <a:ea typeface="Consolas"/>
                <a:cs typeface="Consolas"/>
                <a:sym typeface="Consolas"/>
              </a:rPr>
              <a:t>led</a:t>
            </a:r>
            <a:r>
              <a:rPr b="0" i="0" lang="en" sz="1200" u="none" cap="none" strike="noStrike">
                <a:solidFill>
                  <a:srgbClr val="000000"/>
                </a:solidFill>
                <a:latin typeface="Consolas"/>
                <a:ea typeface="Consolas"/>
                <a:cs typeface="Consolas"/>
                <a:sym typeface="Consolas"/>
              </a:rPr>
              <a:t>[2];</a:t>
            </a:r>
            <a:endParaRPr/>
          </a:p>
          <a:p>
            <a:pPr indent="0" lvl="0" marL="0" marR="0" rtl="0" algn="l">
              <a:lnSpc>
                <a:spcPct val="100000"/>
              </a:lnSpc>
              <a:spcBef>
                <a:spcPts val="0"/>
              </a:spcBef>
              <a:spcAft>
                <a:spcPts val="0"/>
              </a:spcAft>
              <a:buNone/>
            </a:pPr>
            <a:r>
              <a:rPr b="1" i="0" lang="en" sz="1200" u="none" cap="none" strike="noStrike">
                <a:solidFill>
                  <a:srgbClr val="7F0055"/>
                </a:solidFill>
                <a:latin typeface="Consolas"/>
                <a:ea typeface="Consolas"/>
                <a:cs typeface="Consolas"/>
                <a:sym typeface="Consolas"/>
              </a:rPr>
              <a:t>public</a:t>
            </a:r>
            <a:r>
              <a:rPr b="1" i="0" lang="en" sz="1200" u="none" cap="none" strike="noStrike">
                <a:solidFill>
                  <a:srgbClr val="000000"/>
                </a:solidFill>
                <a:latin typeface="Consolas"/>
                <a:ea typeface="Consolas"/>
                <a:cs typeface="Consolas"/>
                <a:sym typeface="Consolas"/>
              </a:rPr>
              <a:t>:</a:t>
            </a:r>
            <a:endParaRPr/>
          </a:p>
          <a:p>
            <a:pPr indent="0" lvl="0" marL="0" marR="0" rtl="0" algn="l">
              <a:lnSpc>
                <a:spcPct val="100000"/>
              </a:lnSpc>
              <a:spcBef>
                <a:spcPts val="0"/>
              </a:spcBef>
              <a:spcAft>
                <a:spcPts val="0"/>
              </a:spcAft>
              <a:buNone/>
            </a:pPr>
            <a:r>
              <a:rPr b="0" i="0" lang="en" sz="1200" u="none" cap="none" strike="noStrike">
                <a:solidFill>
                  <a:srgbClr val="3F7F5F"/>
                </a:solidFill>
                <a:latin typeface="Consolas"/>
                <a:ea typeface="Consolas"/>
                <a:cs typeface="Consolas"/>
                <a:sym typeface="Consolas"/>
              </a:rPr>
              <a:t> // RULE DEFINITION</a:t>
            </a:r>
            <a:endParaRPr/>
          </a:p>
          <a:p>
            <a:pPr indent="0" lvl="0" marL="0" marR="0" rtl="0" algn="l">
              <a:lnSpc>
                <a:spcPct val="100000"/>
              </a:lnSpc>
              <a:spcBef>
                <a:spcPts val="0"/>
              </a:spcBef>
              <a:spcAft>
                <a:spcPts val="0"/>
              </a:spcAft>
              <a:buNone/>
            </a:pPr>
            <a:r>
              <a:rPr b="1" i="0" lang="en" sz="1200" u="none" cap="none" strike="noStrike">
                <a:solidFill>
                  <a:srgbClr val="7F0055"/>
                </a:solidFill>
                <a:latin typeface="Consolas"/>
                <a:ea typeface="Consolas"/>
                <a:cs typeface="Consolas"/>
                <a:sym typeface="Consolas"/>
              </a:rPr>
              <a:t> void</a:t>
            </a:r>
            <a:r>
              <a:rPr b="1" i="0" lang="en" sz="1200" u="none" cap="none" strike="noStrike">
                <a:solidFill>
                  <a:srgbClr val="000000"/>
                </a:solidFill>
                <a:latin typeface="Consolas"/>
                <a:ea typeface="Consolas"/>
                <a:cs typeface="Consolas"/>
                <a:sym typeface="Consolas"/>
              </a:rPr>
              <a:t> r_setLedLow();</a:t>
            </a:r>
            <a:endParaRPr b="0" i="0" sz="1200" u="none" cap="none" strike="noStrike">
              <a:solidFill>
                <a:srgbClr val="3F7F5F"/>
              </a:solidFill>
              <a:latin typeface="Consolas"/>
              <a:ea typeface="Consolas"/>
              <a:cs typeface="Consolas"/>
              <a:sym typeface="Consolas"/>
            </a:endParaRPr>
          </a:p>
          <a:p>
            <a:pPr indent="0" lvl="0" marL="0" marR="0" rtl="0" algn="l">
              <a:lnSpc>
                <a:spcPct val="100000"/>
              </a:lnSpc>
              <a:spcBef>
                <a:spcPts val="0"/>
              </a:spcBef>
              <a:spcAft>
                <a:spcPts val="0"/>
              </a:spcAft>
              <a:buNone/>
            </a:pPr>
            <a:r>
              <a:rPr b="1" i="0" lang="en" sz="1200" u="none" cap="none" strike="noStrike">
                <a:solidFill>
                  <a:srgbClr val="7F0055"/>
                </a:solidFill>
                <a:latin typeface="Consolas"/>
                <a:ea typeface="Consolas"/>
                <a:cs typeface="Consolas"/>
                <a:sym typeface="Consolas"/>
              </a:rPr>
              <a:t> void</a:t>
            </a:r>
            <a:r>
              <a:rPr b="1" i="0" lang="en" sz="1200" u="none" cap="none" strike="noStrike">
                <a:solidFill>
                  <a:srgbClr val="000000"/>
                </a:solidFill>
                <a:latin typeface="Consolas"/>
                <a:ea typeface="Consolas"/>
                <a:cs typeface="Consolas"/>
                <a:sym typeface="Consolas"/>
              </a:rPr>
              <a:t> r_setLedHigh();</a:t>
            </a:r>
            <a:endParaRPr b="0" i="0" sz="1200" u="none" cap="none" strike="noStrike">
              <a:solidFill>
                <a:srgbClr val="3F7F5F"/>
              </a:solidFill>
              <a:latin typeface="Consolas"/>
              <a:ea typeface="Consolas"/>
              <a:cs typeface="Consolas"/>
              <a:sym typeface="Consolas"/>
            </a:endParaRPr>
          </a:p>
          <a:p>
            <a:pPr indent="0" lvl="0" marL="0" marR="0" rtl="0" algn="l">
              <a:lnSpc>
                <a:spcPct val="100000"/>
              </a:lnSpc>
              <a:spcBef>
                <a:spcPts val="0"/>
              </a:spcBef>
              <a:spcAft>
                <a:spcPts val="0"/>
              </a:spcAft>
              <a:buNone/>
            </a:pPr>
            <a:r>
              <a:rPr b="1" i="0" lang="en" sz="1200" u="none" cap="none" strike="noStrike">
                <a:solidFill>
                  <a:srgbClr val="7F0055"/>
                </a:solidFill>
                <a:latin typeface="Consolas"/>
                <a:ea typeface="Consolas"/>
                <a:cs typeface="Consolas"/>
                <a:sym typeface="Consolas"/>
              </a:rPr>
              <a:t> void</a:t>
            </a:r>
            <a:r>
              <a:rPr b="1" i="0" lang="en" sz="1200" u="none" cap="none" strike="noStrike">
                <a:solidFill>
                  <a:srgbClr val="000000"/>
                </a:solidFill>
                <a:latin typeface="Consolas"/>
                <a:ea typeface="Consolas"/>
                <a:cs typeface="Consolas"/>
                <a:sym typeface="Consolas"/>
              </a:rPr>
              <a:t> r_Main();</a:t>
            </a:r>
            <a:endParaRPr b="0" i="0" sz="1200" u="none" cap="none" strike="noStrike">
              <a:solidFill>
                <a:schemeClr val="dk1"/>
              </a:solidFill>
              <a:latin typeface="Consolas"/>
              <a:ea typeface="Consolas"/>
              <a:cs typeface="Consolas"/>
              <a:sym typeface="Consolas"/>
            </a:endParaRPr>
          </a:p>
          <a:p>
            <a:pPr indent="0" lvl="0" marL="0" marR="0" rtl="0" algn="l">
              <a:lnSpc>
                <a:spcPct val="100000"/>
              </a:lnSpc>
              <a:spcBef>
                <a:spcPts val="0"/>
              </a:spcBef>
              <a:spcAft>
                <a:spcPts val="0"/>
              </a:spcAft>
              <a:buNone/>
            </a:pPr>
            <a:r>
              <a:rPr b="1" i="0" lang="en" sz="1200" u="none" cap="none" strike="noStrike">
                <a:solidFill>
                  <a:srgbClr val="7F0055"/>
                </a:solidFill>
                <a:latin typeface="Consolas"/>
                <a:ea typeface="Consolas"/>
                <a:cs typeface="Consolas"/>
                <a:sym typeface="Consolas"/>
              </a:rPr>
              <a:t> void</a:t>
            </a:r>
            <a:r>
              <a:rPr b="1" i="0" lang="en" sz="1200" u="none" cap="none" strike="noStrike">
                <a:solidFill>
                  <a:srgbClr val="000000"/>
                </a:solidFill>
                <a:latin typeface="Consolas"/>
                <a:ea typeface="Consolas"/>
                <a:cs typeface="Consolas"/>
                <a:sym typeface="Consolas"/>
              </a:rPr>
              <a:t> getInputs();</a:t>
            </a:r>
            <a:endParaRPr b="0" i="0" sz="1200" u="none" cap="none" strike="noStrike">
              <a:solidFill>
                <a:schemeClr val="dk1"/>
              </a:solidFill>
              <a:latin typeface="Consolas"/>
              <a:ea typeface="Consolas"/>
              <a:cs typeface="Consolas"/>
              <a:sym typeface="Consolas"/>
            </a:endParaRPr>
          </a:p>
          <a:p>
            <a:pPr indent="0" lvl="0" marL="0" marR="0" rtl="0" algn="l">
              <a:lnSpc>
                <a:spcPct val="100000"/>
              </a:lnSpc>
              <a:spcBef>
                <a:spcPts val="0"/>
              </a:spcBef>
              <a:spcAft>
                <a:spcPts val="0"/>
              </a:spcAft>
              <a:buNone/>
            </a:pPr>
            <a:r>
              <a:rPr b="1" i="0" lang="en" sz="1200" u="none" cap="none" strike="noStrike">
                <a:solidFill>
                  <a:srgbClr val="7F0055"/>
                </a:solidFill>
                <a:latin typeface="Consolas"/>
                <a:ea typeface="Consolas"/>
                <a:cs typeface="Consolas"/>
                <a:sym typeface="Consolas"/>
              </a:rPr>
              <a:t> void</a:t>
            </a:r>
            <a:r>
              <a:rPr b="1" i="0" lang="en" sz="1200" u="none" cap="none" strike="noStrike">
                <a:solidFill>
                  <a:srgbClr val="000000"/>
                </a:solidFill>
                <a:latin typeface="Consolas"/>
                <a:ea typeface="Consolas"/>
                <a:cs typeface="Consolas"/>
                <a:sym typeface="Consolas"/>
              </a:rPr>
              <a:t> setOutputs();</a:t>
            </a:r>
            <a:endParaRPr b="0" i="0" sz="1200" u="none" cap="none" strike="noStrike">
              <a:solidFill>
                <a:schemeClr val="dk1"/>
              </a:solidFill>
              <a:latin typeface="Consolas"/>
              <a:ea typeface="Consolas"/>
              <a:cs typeface="Consolas"/>
              <a:sym typeface="Consolas"/>
            </a:endParaRPr>
          </a:p>
          <a:p>
            <a:pPr indent="0" lvl="0" marL="0" marR="0" rtl="0" algn="l">
              <a:lnSpc>
                <a:spcPct val="100000"/>
              </a:lnSpc>
              <a:spcBef>
                <a:spcPts val="0"/>
              </a:spcBef>
              <a:spcAft>
                <a:spcPts val="0"/>
              </a:spcAft>
              <a:buNone/>
            </a:pPr>
            <a:r>
              <a:rPr b="1" i="0" lang="en" sz="1200" u="none" cap="none" strike="noStrike">
                <a:solidFill>
                  <a:srgbClr val="7F0055"/>
                </a:solidFill>
                <a:latin typeface="Consolas"/>
                <a:ea typeface="Consolas"/>
                <a:cs typeface="Consolas"/>
                <a:sym typeface="Consolas"/>
              </a:rPr>
              <a:t> void</a:t>
            </a:r>
            <a:r>
              <a:rPr b="1" i="0" lang="en" sz="1200" u="none" cap="none" strike="noStrike">
                <a:solidFill>
                  <a:srgbClr val="000000"/>
                </a:solidFill>
                <a:latin typeface="Consolas"/>
                <a:ea typeface="Consolas"/>
                <a:cs typeface="Consolas"/>
                <a:sym typeface="Consolas"/>
              </a:rPr>
              <a:t> fireUpdateSet();</a:t>
            </a:r>
            <a:endParaRPr b="0" i="0" sz="1200" u="none" cap="none" strike="noStrike">
              <a:solidFill>
                <a:schemeClr val="dk1"/>
              </a:solidFill>
              <a:latin typeface="Consolas"/>
              <a:ea typeface="Consolas"/>
              <a:cs typeface="Consolas"/>
              <a:sym typeface="Consolas"/>
            </a:endParaRPr>
          </a:p>
          <a:p>
            <a:pPr indent="0" lvl="0" marL="0" marR="0" rtl="0" algn="l">
              <a:lnSpc>
                <a:spcPct val="100000"/>
              </a:lnSpc>
              <a:spcBef>
                <a:spcPts val="0"/>
              </a:spcBef>
              <a:spcAft>
                <a:spcPts val="0"/>
              </a:spcAft>
              <a:buNone/>
            </a:pPr>
            <a:r>
              <a:rPr b="0" i="0" lang="en" sz="1200" u="none" cap="none" strike="noStrike">
                <a:solidFill>
                  <a:srgbClr val="000000"/>
                </a:solidFill>
                <a:latin typeface="Consolas"/>
                <a:ea typeface="Consolas"/>
                <a:cs typeface="Consolas"/>
                <a:sym typeface="Consolas"/>
              </a:rPr>
              <a:t>};</a:t>
            </a:r>
            <a:endParaRPr b="0" i="0" sz="1200" u="none" cap="none" strike="noStrike">
              <a:solidFill>
                <a:schemeClr val="dk1"/>
              </a:solidFill>
              <a:latin typeface="Arial"/>
              <a:ea typeface="Arial"/>
              <a:cs typeface="Arial"/>
              <a:sym typeface="Arial"/>
            </a:endParaRPr>
          </a:p>
        </p:txBody>
      </p:sp>
      <p:sp>
        <p:nvSpPr>
          <p:cNvPr id="1262" name="Google Shape;1262;p118"/>
          <p:cNvSpPr/>
          <p:nvPr/>
        </p:nvSpPr>
        <p:spPr>
          <a:xfrm>
            <a:off x="4881623" y="1478665"/>
            <a:ext cx="535329" cy="434051"/>
          </a:xfrm>
          <a:prstGeom prst="rightArrow">
            <a:avLst>
              <a:gd fmla="val 50000" name="adj1"/>
              <a:gd fmla="val 50000" name="adj2"/>
            </a:avLst>
          </a:prstGeom>
          <a:solidFill>
            <a:schemeClr val="accent1"/>
          </a:solidFill>
          <a:ln cap="flat" cmpd="sng" w="25400">
            <a:solidFill>
              <a:srgbClr val="1B79A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050" u="none" cap="none" strike="noStrike">
                <a:solidFill>
                  <a:schemeClr val="lt1"/>
                </a:solidFill>
                <a:latin typeface="Arial"/>
                <a:ea typeface="Arial"/>
                <a:cs typeface="Arial"/>
                <a:sym typeface="Arial"/>
              </a:rPr>
              <a:t>.h</a:t>
            </a:r>
            <a:endParaRPr/>
          </a:p>
        </p:txBody>
      </p:sp>
      <p:sp>
        <p:nvSpPr>
          <p:cNvPr id="1263" name="Google Shape;1263;p118"/>
          <p:cNvSpPr/>
          <p:nvPr/>
        </p:nvSpPr>
        <p:spPr>
          <a:xfrm>
            <a:off x="1341216" y="3330908"/>
            <a:ext cx="3578026" cy="1384995"/>
          </a:xfrm>
          <a:prstGeom prst="rect">
            <a:avLst/>
          </a:prstGeom>
          <a:solidFill>
            <a:schemeClr val="lt1"/>
          </a:solidFill>
          <a:ln cap="flat" cmpd="sng" w="2540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050" u="none" cap="none" strike="noStrike">
                <a:solidFill>
                  <a:srgbClr val="7F0055"/>
                </a:solidFill>
                <a:latin typeface="Consolas"/>
                <a:ea typeface="Consolas"/>
                <a:cs typeface="Consolas"/>
                <a:sym typeface="Consolas"/>
              </a:rPr>
              <a:t>void</a:t>
            </a:r>
            <a:r>
              <a:rPr b="0" i="0" lang="en" sz="1050" u="none" cap="none" strike="noStrike">
                <a:solidFill>
                  <a:srgbClr val="000000"/>
                </a:solidFill>
                <a:latin typeface="Consolas"/>
                <a:ea typeface="Consolas"/>
                <a:cs typeface="Consolas"/>
                <a:sym typeface="Consolas"/>
              </a:rPr>
              <a:t> LedSystem::</a:t>
            </a:r>
            <a:r>
              <a:rPr b="1" i="0" lang="en" sz="1050" u="none" cap="none" strike="noStrike">
                <a:solidFill>
                  <a:srgbClr val="000000"/>
                </a:solidFill>
                <a:latin typeface="Consolas"/>
                <a:ea typeface="Consolas"/>
                <a:cs typeface="Consolas"/>
                <a:sym typeface="Consolas"/>
              </a:rPr>
              <a:t> r_setLedLow</a:t>
            </a:r>
            <a:r>
              <a:rPr b="0" i="0" lang="en" sz="1050" u="none" cap="none" strike="noStrike">
                <a:solidFill>
                  <a:srgbClr val="000000"/>
                </a:solidFill>
                <a:latin typeface="Consolas"/>
                <a:ea typeface="Consolas"/>
                <a:cs typeface="Consolas"/>
                <a:sym typeface="Consolas"/>
              </a:rPr>
              <a:t>(){</a:t>
            </a:r>
            <a:endParaRPr/>
          </a:p>
          <a:p>
            <a:pPr indent="0" lvl="0" marL="0" marR="0" rtl="0" algn="l">
              <a:lnSpc>
                <a:spcPct val="100000"/>
              </a:lnSpc>
              <a:spcBef>
                <a:spcPts val="0"/>
              </a:spcBef>
              <a:spcAft>
                <a:spcPts val="0"/>
              </a:spcAft>
              <a:buNone/>
            </a:pPr>
            <a:r>
              <a:rPr b="0" i="0" lang="en" sz="1050" u="none" cap="none" strike="noStrike">
                <a:solidFill>
                  <a:srgbClr val="000000"/>
                </a:solidFill>
                <a:latin typeface="Consolas"/>
                <a:ea typeface="Consolas"/>
                <a:cs typeface="Consolas"/>
                <a:sym typeface="Consolas"/>
              </a:rPr>
              <a:t> </a:t>
            </a:r>
            <a:r>
              <a:rPr b="0" i="0" lang="en" sz="1050" u="none" cap="none" strike="noStrike">
                <a:solidFill>
                  <a:srgbClr val="0000C0"/>
                </a:solidFill>
                <a:latin typeface="Consolas"/>
                <a:ea typeface="Consolas"/>
                <a:cs typeface="Consolas"/>
                <a:sym typeface="Consolas"/>
              </a:rPr>
              <a:t>led</a:t>
            </a:r>
            <a:r>
              <a:rPr b="0" i="0" lang="en" sz="1050" u="none" cap="none" strike="noStrike">
                <a:solidFill>
                  <a:srgbClr val="000000"/>
                </a:solidFill>
                <a:latin typeface="Consolas"/>
                <a:ea typeface="Consolas"/>
                <a:cs typeface="Consolas"/>
                <a:sym typeface="Consolas"/>
              </a:rPr>
              <a:t>[1] =</a:t>
            </a:r>
            <a:r>
              <a:rPr b="1" i="1" lang="en" sz="1050" u="none" cap="none" strike="noStrike">
                <a:solidFill>
                  <a:srgbClr val="0000C0"/>
                </a:solidFill>
                <a:latin typeface="Consolas"/>
                <a:ea typeface="Consolas"/>
                <a:cs typeface="Consolas"/>
                <a:sym typeface="Consolas"/>
              </a:rPr>
              <a:t> LOW</a:t>
            </a:r>
            <a:endParaRPr b="0" i="0" sz="105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None/>
            </a:pPr>
            <a:r>
              <a:rPr b="0" i="0" lang="en" sz="1050" u="none" cap="none" strike="noStrike">
                <a:solidFill>
                  <a:srgbClr val="000000"/>
                </a:solidFill>
                <a:latin typeface="Consolas"/>
                <a:ea typeface="Consolas"/>
                <a:cs typeface="Consolas"/>
                <a:sym typeface="Consolas"/>
              </a:rPr>
              <a:t>}</a:t>
            </a:r>
            <a:endParaRPr b="0" i="0" sz="1050" u="none" cap="none" strike="noStrike">
              <a:solidFill>
                <a:srgbClr val="7F0055"/>
              </a:solidFill>
              <a:latin typeface="Consolas"/>
              <a:ea typeface="Consolas"/>
              <a:cs typeface="Consolas"/>
              <a:sym typeface="Consolas"/>
            </a:endParaRPr>
          </a:p>
          <a:p>
            <a:pPr indent="0" lvl="0" marL="0" marR="0" rtl="0" algn="l">
              <a:lnSpc>
                <a:spcPct val="100000"/>
              </a:lnSpc>
              <a:spcBef>
                <a:spcPts val="0"/>
              </a:spcBef>
              <a:spcAft>
                <a:spcPts val="0"/>
              </a:spcAft>
              <a:buNone/>
            </a:pPr>
            <a:r>
              <a:rPr b="0" i="0" lang="en" sz="1050" u="none" cap="none" strike="noStrike">
                <a:solidFill>
                  <a:srgbClr val="7F0055"/>
                </a:solidFill>
                <a:latin typeface="Consolas"/>
                <a:ea typeface="Consolas"/>
                <a:cs typeface="Consolas"/>
                <a:sym typeface="Consolas"/>
              </a:rPr>
              <a:t>void</a:t>
            </a:r>
            <a:r>
              <a:rPr b="0" i="0" lang="en" sz="1050" u="none" cap="none" strike="noStrike">
                <a:solidFill>
                  <a:srgbClr val="000000"/>
                </a:solidFill>
                <a:latin typeface="Consolas"/>
                <a:ea typeface="Consolas"/>
                <a:cs typeface="Consolas"/>
                <a:sym typeface="Consolas"/>
              </a:rPr>
              <a:t> LedSystem::r_Main(){</a:t>
            </a:r>
            <a:endParaRPr/>
          </a:p>
          <a:p>
            <a:pPr indent="0" lvl="0" marL="0" marR="0" rtl="0" algn="l">
              <a:lnSpc>
                <a:spcPct val="100000"/>
              </a:lnSpc>
              <a:spcBef>
                <a:spcPts val="0"/>
              </a:spcBef>
              <a:spcAft>
                <a:spcPts val="0"/>
              </a:spcAft>
              <a:buNone/>
            </a:pPr>
            <a:r>
              <a:rPr b="0" i="0" lang="en" sz="1050" u="none" cap="none" strike="noStrike">
                <a:solidFill>
                  <a:srgbClr val="7F0055"/>
                </a:solidFill>
                <a:latin typeface="Consolas"/>
                <a:ea typeface="Consolas"/>
                <a:cs typeface="Consolas"/>
                <a:sym typeface="Consolas"/>
              </a:rPr>
              <a:t>  if</a:t>
            </a:r>
            <a:r>
              <a:rPr b="0" i="0" lang="en" sz="1050" u="none" cap="none" strike="noStrike">
                <a:solidFill>
                  <a:srgbClr val="000000"/>
                </a:solidFill>
                <a:latin typeface="Consolas"/>
                <a:ea typeface="Consolas"/>
                <a:cs typeface="Consolas"/>
                <a:sym typeface="Consolas"/>
              </a:rPr>
              <a:t> (</a:t>
            </a:r>
            <a:r>
              <a:rPr b="0" i="0" lang="en" sz="1050" u="none" cap="none" strike="noStrike">
                <a:solidFill>
                  <a:srgbClr val="0000C0"/>
                </a:solidFill>
                <a:latin typeface="Consolas"/>
                <a:ea typeface="Consolas"/>
                <a:cs typeface="Consolas"/>
                <a:sym typeface="Consolas"/>
              </a:rPr>
              <a:t>dimValue</a:t>
            </a:r>
            <a:r>
              <a:rPr b="0" i="0" lang="en" sz="1050" u="none" cap="none" strike="noStrike">
                <a:solidFill>
                  <a:srgbClr val="000000"/>
                </a:solidFill>
                <a:latin typeface="Consolas"/>
                <a:ea typeface="Consolas"/>
                <a:cs typeface="Consolas"/>
                <a:sym typeface="Consolas"/>
              </a:rPr>
              <a:t> &gt; 400</a:t>
            </a:r>
            <a:r>
              <a:rPr b="0" i="1" lang="en" sz="1050" u="none" cap="none" strike="noStrike">
                <a:solidFill>
                  <a:srgbClr val="000000"/>
                </a:solidFill>
                <a:latin typeface="Consolas"/>
                <a:ea typeface="Consolas"/>
                <a:cs typeface="Consolas"/>
                <a:sym typeface="Consolas"/>
              </a:rPr>
              <a:t>){ </a:t>
            </a:r>
            <a:endParaRPr/>
          </a:p>
          <a:p>
            <a:pPr indent="0" lvl="0" marL="0" marR="0" rtl="0" algn="l">
              <a:lnSpc>
                <a:spcPct val="100000"/>
              </a:lnSpc>
              <a:spcBef>
                <a:spcPts val="0"/>
              </a:spcBef>
              <a:spcAft>
                <a:spcPts val="0"/>
              </a:spcAft>
              <a:buNone/>
            </a:pPr>
            <a:r>
              <a:rPr b="0" i="0" lang="en" sz="1050" u="none" cap="none" strike="noStrike">
                <a:solidFill>
                  <a:srgbClr val="000000"/>
                </a:solidFill>
                <a:latin typeface="Consolas"/>
                <a:ea typeface="Consolas"/>
                <a:cs typeface="Consolas"/>
                <a:sym typeface="Consolas"/>
              </a:rPr>
              <a:t>    r_setLedHigh();</a:t>
            </a:r>
            <a:endParaRPr/>
          </a:p>
          <a:p>
            <a:pPr indent="0" lvl="0" marL="0" marR="0" rtl="0" algn="l">
              <a:lnSpc>
                <a:spcPct val="100000"/>
              </a:lnSpc>
              <a:spcBef>
                <a:spcPts val="0"/>
              </a:spcBef>
              <a:spcAft>
                <a:spcPts val="0"/>
              </a:spcAft>
              <a:buNone/>
            </a:pPr>
            <a:r>
              <a:rPr b="0" i="0" lang="en" sz="1050" u="none" cap="none" strike="noStrike">
                <a:solidFill>
                  <a:srgbClr val="000000"/>
                </a:solidFill>
                <a:latin typeface="Consolas"/>
                <a:ea typeface="Consolas"/>
                <a:cs typeface="Consolas"/>
                <a:sym typeface="Consolas"/>
              </a:rPr>
              <a:t>  } </a:t>
            </a:r>
            <a:r>
              <a:rPr b="0" i="0" lang="en" sz="1050" u="none" cap="none" strike="noStrike">
                <a:solidFill>
                  <a:srgbClr val="7F0055"/>
                </a:solidFill>
                <a:latin typeface="Consolas"/>
                <a:ea typeface="Consolas"/>
                <a:cs typeface="Consolas"/>
                <a:sym typeface="Consolas"/>
              </a:rPr>
              <a:t>else</a:t>
            </a:r>
            <a:r>
              <a:rPr b="0" i="0" lang="en" sz="1050" u="none" cap="none" strike="noStrike">
                <a:solidFill>
                  <a:srgbClr val="000000"/>
                </a:solidFill>
                <a:latin typeface="Consolas"/>
                <a:ea typeface="Consolas"/>
                <a:cs typeface="Consolas"/>
                <a:sym typeface="Consolas"/>
              </a:rPr>
              <a:t>{ .. }</a:t>
            </a:r>
            <a:endParaRPr b="0" i="0" sz="1050" u="none" cap="none" strike="noStrike">
              <a:solidFill>
                <a:srgbClr val="7F0055"/>
              </a:solidFill>
              <a:latin typeface="Consolas"/>
              <a:ea typeface="Consolas"/>
              <a:cs typeface="Consolas"/>
              <a:sym typeface="Consolas"/>
            </a:endParaRPr>
          </a:p>
          <a:p>
            <a:pPr indent="0" lvl="0" marL="0" marR="0" rtl="0" algn="l">
              <a:lnSpc>
                <a:spcPct val="100000"/>
              </a:lnSpc>
              <a:spcBef>
                <a:spcPts val="0"/>
              </a:spcBef>
              <a:spcAft>
                <a:spcPts val="0"/>
              </a:spcAft>
              <a:buNone/>
            </a:pPr>
            <a:r>
              <a:rPr b="0" i="0" lang="en" sz="1050" u="none" cap="none" strike="noStrike">
                <a:solidFill>
                  <a:srgbClr val="000000"/>
                </a:solidFill>
                <a:latin typeface="Consolas"/>
                <a:ea typeface="Consolas"/>
                <a:cs typeface="Consolas"/>
                <a:sym typeface="Consolas"/>
              </a:rPr>
              <a:t>}</a:t>
            </a:r>
            <a:endParaRPr b="0" i="1" sz="1050" u="none" cap="none" strike="noStrike">
              <a:solidFill>
                <a:srgbClr val="000000"/>
              </a:solidFill>
              <a:latin typeface="Consolas"/>
              <a:ea typeface="Consolas"/>
              <a:cs typeface="Consolas"/>
              <a:sym typeface="Consolas"/>
            </a:endParaRPr>
          </a:p>
        </p:txBody>
      </p:sp>
      <p:sp>
        <p:nvSpPr>
          <p:cNvPr id="1264" name="Google Shape;1264;p118"/>
          <p:cNvSpPr/>
          <p:nvPr/>
        </p:nvSpPr>
        <p:spPr>
          <a:xfrm>
            <a:off x="4059495" y="2817341"/>
            <a:ext cx="986742" cy="474563"/>
          </a:xfrm>
          <a:prstGeom prst="downArrow">
            <a:avLst>
              <a:gd fmla="val 50000" name="adj1"/>
              <a:gd fmla="val 50000" name="adj2"/>
            </a:avLst>
          </a:prstGeom>
          <a:solidFill>
            <a:schemeClr val="accent1"/>
          </a:solidFill>
          <a:ln cap="flat" cmpd="sng" w="25400">
            <a:solidFill>
              <a:srgbClr val="1B79A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050" u="none" cap="none" strike="noStrike">
                <a:solidFill>
                  <a:schemeClr val="lt1"/>
                </a:solidFill>
                <a:latin typeface="Arial"/>
                <a:ea typeface="Arial"/>
                <a:cs typeface="Arial"/>
                <a:sym typeface="Arial"/>
              </a:rPr>
              <a:t>.cpp</a:t>
            </a:r>
            <a:endParaRPr b="0" i="0" sz="1050" u="none" cap="none" strike="noStrike">
              <a:solidFill>
                <a:schemeClr val="lt1"/>
              </a:solidFill>
              <a:latin typeface="Arial"/>
              <a:ea typeface="Arial"/>
              <a:cs typeface="Arial"/>
              <a:sym typeface="Arial"/>
            </a:endParaRPr>
          </a:p>
        </p:txBody>
      </p:sp>
      <p:sp>
        <p:nvSpPr>
          <p:cNvPr id="1265" name="Google Shape;1265;p118"/>
          <p:cNvSpPr txBox="1"/>
          <p:nvPr/>
        </p:nvSpPr>
        <p:spPr>
          <a:xfrm>
            <a:off x="1341216" y="2977706"/>
            <a:ext cx="2625666" cy="253916"/>
          </a:xfrm>
          <a:prstGeom prst="rect">
            <a:avLst/>
          </a:prstGeom>
          <a:solidFill>
            <a:schemeClr val="accent2"/>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050" u="none" cap="none" strike="noStrike">
                <a:solidFill>
                  <a:schemeClr val="lt1"/>
                </a:solidFill>
                <a:latin typeface="Arial"/>
                <a:ea typeface="Arial"/>
                <a:cs typeface="Arial"/>
                <a:sym typeface="Arial"/>
              </a:rPr>
              <a:t>LedSystem.cpp</a:t>
            </a:r>
            <a:endParaRPr/>
          </a:p>
        </p:txBody>
      </p:sp>
      <p:sp>
        <p:nvSpPr>
          <p:cNvPr id="1266" name="Google Shape;1266;p118"/>
          <p:cNvSpPr txBox="1"/>
          <p:nvPr/>
        </p:nvSpPr>
        <p:spPr>
          <a:xfrm>
            <a:off x="5578598" y="976999"/>
            <a:ext cx="1491920" cy="253916"/>
          </a:xfrm>
          <a:prstGeom prst="rect">
            <a:avLst/>
          </a:prstGeom>
          <a:solidFill>
            <a:schemeClr val="accent2"/>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050" u="none" cap="none" strike="noStrike">
                <a:solidFill>
                  <a:schemeClr val="lt1"/>
                </a:solidFill>
                <a:latin typeface="Arial"/>
                <a:ea typeface="Arial"/>
                <a:cs typeface="Arial"/>
                <a:sym typeface="Arial"/>
              </a:rPr>
              <a:t>LedSystem.h</a:t>
            </a:r>
            <a:endParaRPr b="0" i="0" sz="1050" u="none" cap="none" strike="noStrike">
              <a:solidFill>
                <a:schemeClr val="lt1"/>
              </a:solidFill>
              <a:latin typeface="Arial"/>
              <a:ea typeface="Arial"/>
              <a:cs typeface="Arial"/>
              <a:sym typeface="Arial"/>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6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6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6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0" name="Shape 1270"/>
        <p:cNvGrpSpPr/>
        <p:nvPr/>
      </p:nvGrpSpPr>
      <p:grpSpPr>
        <a:xfrm>
          <a:off x="0" y="0"/>
          <a:ext cx="0" cy="0"/>
          <a:chOff x="0" y="0"/>
          <a:chExt cx="0" cy="0"/>
        </a:xfrm>
      </p:grpSpPr>
      <p:sp>
        <p:nvSpPr>
          <p:cNvPr id="1271" name="Google Shape;1271;p119"/>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Some notes</a:t>
            </a:r>
            <a:endParaRPr/>
          </a:p>
        </p:txBody>
      </p:sp>
      <p:sp>
        <p:nvSpPr>
          <p:cNvPr id="1272" name="Google Shape;1272;p119"/>
          <p:cNvSpPr txBox="1"/>
          <p:nvPr>
            <p:ph idx="1" type="body"/>
          </p:nvPr>
        </p:nvSpPr>
        <p:spPr>
          <a:xfrm>
            <a:off x="576000" y="792000"/>
            <a:ext cx="7920000" cy="3780000"/>
          </a:xfrm>
          <a:prstGeom prst="rect">
            <a:avLst/>
          </a:prstGeom>
          <a:noFill/>
          <a:ln>
            <a:noFill/>
          </a:ln>
        </p:spPr>
        <p:txBody>
          <a:bodyPr anchorCtr="0" anchor="t" bIns="0" lIns="0" spcFirstLastPara="1" rIns="0" wrap="square" tIns="0">
            <a:noAutofit/>
          </a:bodyPr>
          <a:lstStyle/>
          <a:p>
            <a:pPr indent="-355600" lvl="0" marL="457200" rtl="0" algn="l">
              <a:lnSpc>
                <a:spcPct val="115000"/>
              </a:lnSpc>
              <a:spcBef>
                <a:spcPts val="600"/>
              </a:spcBef>
              <a:spcAft>
                <a:spcPts val="0"/>
              </a:spcAft>
              <a:buSzPts val="2000"/>
              <a:buChar char="●"/>
            </a:pPr>
            <a:r>
              <a:rPr lang="en"/>
              <a:t>Also avalla scenarios can be translated to unit tests (both in C++ and Java)</a:t>
            </a:r>
            <a:endParaRPr/>
          </a:p>
          <a:p>
            <a:pPr indent="-355600" lvl="0" marL="457200" rtl="0" algn="l">
              <a:lnSpc>
                <a:spcPct val="115000"/>
              </a:lnSpc>
              <a:spcBef>
                <a:spcPts val="600"/>
              </a:spcBef>
              <a:spcAft>
                <a:spcPts val="0"/>
              </a:spcAft>
              <a:buSzPts val="2000"/>
              <a:buChar char="●"/>
            </a:pPr>
            <a:r>
              <a:rPr lang="en"/>
              <a:t>If using Arduino, the framework generates also extra code for hardware integration</a:t>
            </a:r>
            <a:endParaRPr/>
          </a:p>
          <a:p>
            <a:pPr indent="-228600" lvl="0" marL="457200" rtl="0" algn="l">
              <a:lnSpc>
                <a:spcPct val="115000"/>
              </a:lnSpc>
              <a:spcBef>
                <a:spcPts val="600"/>
              </a:spcBef>
              <a:spcAft>
                <a:spcPts val="0"/>
              </a:spcAft>
              <a:buSzPts val="2000"/>
              <a:buNone/>
            </a:pPr>
            <a:r>
              <a:t/>
            </a:r>
            <a:endParaRPr/>
          </a:p>
        </p:txBody>
      </p:sp>
    </p:spTree>
  </p:cSld>
  <p:clrMapOvr>
    <a:masterClrMapping/>
  </p:clrMapOvr>
  <p:transition>
    <p:fade/>
  </p:transition>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6" name="Shape 1276"/>
        <p:cNvGrpSpPr/>
        <p:nvPr/>
      </p:nvGrpSpPr>
      <p:grpSpPr>
        <a:xfrm>
          <a:off x="0" y="0"/>
          <a:ext cx="0" cy="0"/>
          <a:chOff x="0" y="0"/>
          <a:chExt cx="0" cy="0"/>
        </a:xfrm>
      </p:grpSpPr>
      <p:sp>
        <p:nvSpPr>
          <p:cNvPr id="1277" name="Google Shape;1277;p120"/>
          <p:cNvSpPr txBox="1"/>
          <p:nvPr>
            <p:ph type="ctrTitle"/>
          </p:nvPr>
        </p:nvSpPr>
        <p:spPr>
          <a:xfrm>
            <a:off x="1037875" y="2066800"/>
            <a:ext cx="7068300" cy="6105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lt2"/>
              </a:buClr>
              <a:buSzPts val="4800"/>
              <a:buNone/>
            </a:pPr>
            <a:r>
              <a:rPr lang="en"/>
              <a:t>Conclusions</a:t>
            </a:r>
            <a:endParaRPr/>
          </a:p>
        </p:txBody>
      </p:sp>
      <p:sp>
        <p:nvSpPr>
          <p:cNvPr id="1278" name="Google Shape;1278;p120"/>
          <p:cNvSpPr txBox="1"/>
          <p:nvPr>
            <p:ph idx="1" type="subTitle"/>
          </p:nvPr>
        </p:nvSpPr>
        <p:spPr>
          <a:xfrm>
            <a:off x="1037875" y="2774327"/>
            <a:ext cx="7068300" cy="384000"/>
          </a:xfrm>
          <a:prstGeom prst="rect">
            <a:avLst/>
          </a:prstGeom>
          <a:noFill/>
          <a:ln>
            <a:noFill/>
          </a:ln>
        </p:spPr>
        <p:txBody>
          <a:bodyPr anchorCtr="0" anchor="t" bIns="0" lIns="0" spcFirstLastPara="1" rIns="0" wrap="square" tIns="0">
            <a:noAutofit/>
          </a:bodyPr>
          <a:lstStyle/>
          <a:p>
            <a:pPr indent="-381000" lvl="0" marL="457200" rtl="0" algn="l">
              <a:lnSpc>
                <a:spcPct val="115000"/>
              </a:lnSpc>
              <a:spcBef>
                <a:spcPts val="0"/>
              </a:spcBef>
              <a:spcAft>
                <a:spcPts val="0"/>
              </a:spcAft>
              <a:buClr>
                <a:schemeClr val="accent1"/>
              </a:buClr>
              <a:buSzPts val="2400"/>
              <a:buNone/>
            </a:pPr>
            <a:r>
              <a:t/>
            </a:r>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g2f3f2be8ae9_0_17"/>
          <p:cNvSpPr txBox="1"/>
          <p:nvPr>
            <p:ph type="title"/>
          </p:nvPr>
        </p:nvSpPr>
        <p:spPr>
          <a:xfrm>
            <a:off x="576000" y="216000"/>
            <a:ext cx="7920000" cy="3963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08"/>
              <a:buNone/>
            </a:pPr>
            <a:r>
              <a:rPr lang="en"/>
              <a:t>Getting ASMETA - Update site</a:t>
            </a:r>
            <a:endParaRPr/>
          </a:p>
        </p:txBody>
      </p:sp>
      <p:sp>
        <p:nvSpPr>
          <p:cNvPr id="251" name="Google Shape;251;g2f3f2be8ae9_0_17"/>
          <p:cNvSpPr txBox="1"/>
          <p:nvPr>
            <p:ph idx="1" type="body"/>
          </p:nvPr>
        </p:nvSpPr>
        <p:spPr>
          <a:xfrm>
            <a:off x="576000" y="792000"/>
            <a:ext cx="7920000" cy="3780000"/>
          </a:xfrm>
          <a:prstGeom prst="rect">
            <a:avLst/>
          </a:prstGeom>
          <a:noFill/>
          <a:ln>
            <a:noFill/>
          </a:ln>
        </p:spPr>
        <p:txBody>
          <a:bodyPr anchorCtr="0" anchor="t" bIns="91425" lIns="91425" spcFirstLastPara="1" rIns="91425" wrap="square" tIns="91425">
            <a:normAutofit/>
          </a:bodyPr>
          <a:lstStyle/>
          <a:p>
            <a:pPr indent="0" lvl="0" marL="0" rtl="0" algn="ctr">
              <a:lnSpc>
                <a:spcPct val="115000"/>
              </a:lnSpc>
              <a:spcBef>
                <a:spcPts val="1200"/>
              </a:spcBef>
              <a:spcAft>
                <a:spcPts val="0"/>
              </a:spcAft>
              <a:buSzPts val="1800"/>
              <a:buNone/>
            </a:pPr>
            <a:r>
              <a:t/>
            </a:r>
            <a:endParaRPr sz="1783"/>
          </a:p>
          <a:p>
            <a:pPr indent="0" lvl="0" marL="0" rtl="0" algn="ctr">
              <a:lnSpc>
                <a:spcPct val="115000"/>
              </a:lnSpc>
              <a:spcBef>
                <a:spcPts val="1200"/>
              </a:spcBef>
              <a:spcAft>
                <a:spcPts val="0"/>
              </a:spcAft>
              <a:buSzPts val="1800"/>
              <a:buNone/>
            </a:pPr>
            <a:r>
              <a:t/>
            </a:r>
            <a:endParaRPr sz="1783"/>
          </a:p>
          <a:p>
            <a:pPr indent="0" lvl="0" marL="0" rtl="0" algn="ctr">
              <a:lnSpc>
                <a:spcPct val="115000"/>
              </a:lnSpc>
              <a:spcBef>
                <a:spcPts val="1200"/>
              </a:spcBef>
              <a:spcAft>
                <a:spcPts val="0"/>
              </a:spcAft>
              <a:buSzPts val="1800"/>
              <a:buNone/>
            </a:pPr>
            <a:r>
              <a:t/>
            </a:r>
            <a:endParaRPr sz="1783"/>
          </a:p>
          <a:p>
            <a:pPr indent="0" lvl="0" marL="0" rtl="0" algn="ctr">
              <a:lnSpc>
                <a:spcPct val="115000"/>
              </a:lnSpc>
              <a:spcBef>
                <a:spcPts val="1200"/>
              </a:spcBef>
              <a:spcAft>
                <a:spcPts val="1200"/>
              </a:spcAft>
              <a:buSzPts val="1800"/>
              <a:buNone/>
            </a:pPr>
            <a:r>
              <a:rPr lang="en" sz="1783"/>
              <a:t>Installing ASMETA from the Update Site</a:t>
            </a:r>
            <a:endParaRPr sz="1500"/>
          </a:p>
        </p:txBody>
      </p:sp>
      <p:sp>
        <p:nvSpPr>
          <p:cNvPr id="252" name="Google Shape;252;g2f3f2be8ae9_0_17"/>
          <p:cNvSpPr/>
          <p:nvPr/>
        </p:nvSpPr>
        <p:spPr>
          <a:xfrm>
            <a:off x="2738274" y="3202500"/>
            <a:ext cx="4656165" cy="1202058"/>
          </a:xfrm>
          <a:custGeom>
            <a:rect b="b" l="l" r="r" t="t"/>
            <a:pathLst>
              <a:path extrusionOk="0" h="1113017" w="2219864">
                <a:moveTo>
                  <a:pt x="0" y="0"/>
                </a:moveTo>
                <a:cubicBezTo>
                  <a:pt x="293773" y="8345"/>
                  <a:pt x="366838" y="-16675"/>
                  <a:pt x="599363" y="0"/>
                </a:cubicBezTo>
                <a:cubicBezTo>
                  <a:pt x="831888" y="16675"/>
                  <a:pt x="972112" y="-28023"/>
                  <a:pt x="1176528" y="0"/>
                </a:cubicBezTo>
                <a:cubicBezTo>
                  <a:pt x="1380944" y="28023"/>
                  <a:pt x="1458513" y="14294"/>
                  <a:pt x="1709295" y="0"/>
                </a:cubicBezTo>
                <a:cubicBezTo>
                  <a:pt x="1960077" y="-14294"/>
                  <a:pt x="2042182" y="19797"/>
                  <a:pt x="2219864" y="0"/>
                </a:cubicBezTo>
                <a:cubicBezTo>
                  <a:pt x="2209558" y="201227"/>
                  <a:pt x="2235710" y="317624"/>
                  <a:pt x="2219864" y="523118"/>
                </a:cubicBezTo>
                <a:cubicBezTo>
                  <a:pt x="2204018" y="728612"/>
                  <a:pt x="2226945" y="985479"/>
                  <a:pt x="2219864" y="1113017"/>
                </a:cubicBezTo>
                <a:cubicBezTo>
                  <a:pt x="1997965" y="1106184"/>
                  <a:pt x="1829639" y="1090058"/>
                  <a:pt x="1709295" y="1113017"/>
                </a:cubicBezTo>
                <a:cubicBezTo>
                  <a:pt x="1588951" y="1135976"/>
                  <a:pt x="1397072" y="1129183"/>
                  <a:pt x="1154329" y="1113017"/>
                </a:cubicBezTo>
                <a:cubicBezTo>
                  <a:pt x="911586" y="1096851"/>
                  <a:pt x="908346" y="1131367"/>
                  <a:pt x="665959" y="1113017"/>
                </a:cubicBezTo>
                <a:cubicBezTo>
                  <a:pt x="423572" y="1094668"/>
                  <a:pt x="326258" y="1088038"/>
                  <a:pt x="0" y="1113017"/>
                </a:cubicBezTo>
                <a:cubicBezTo>
                  <a:pt x="-5318" y="864995"/>
                  <a:pt x="2047" y="764651"/>
                  <a:pt x="0" y="567639"/>
                </a:cubicBezTo>
                <a:cubicBezTo>
                  <a:pt x="-2047" y="370627"/>
                  <a:pt x="2897" y="176570"/>
                  <a:pt x="0" y="0"/>
                </a:cubicBezTo>
                <a:close/>
              </a:path>
            </a:pathLst>
          </a:custGeom>
          <a:noFill/>
          <a:ln>
            <a:noFill/>
          </a:ln>
        </p:spPr>
        <p:txBody>
          <a:bodyPr anchorCtr="0" anchor="t" bIns="0" lIns="0" spcFirstLastPara="1" rIns="0" wrap="square" tIns="0">
            <a:noAutofit/>
          </a:bodyPr>
          <a:lstStyle/>
          <a:p>
            <a:pPr indent="0" lvl="0" marL="76200" marR="0" rtl="0" algn="ctr">
              <a:lnSpc>
                <a:spcPct val="115000"/>
              </a:lnSpc>
              <a:spcBef>
                <a:spcPts val="600"/>
              </a:spcBef>
              <a:spcAft>
                <a:spcPts val="0"/>
              </a:spcAft>
              <a:buClr>
                <a:schemeClr val="accent1"/>
              </a:buClr>
              <a:buSzPts val="2400"/>
              <a:buFont typeface="Inter Light"/>
              <a:buNone/>
            </a:pPr>
            <a:r>
              <a:rPr b="1" i="0" lang="en" sz="6000" u="none" cap="none" strike="noStrike">
                <a:solidFill>
                  <a:srgbClr val="004891"/>
                </a:solidFill>
                <a:latin typeface="Arial"/>
                <a:ea typeface="Arial"/>
                <a:cs typeface="Arial"/>
                <a:sym typeface="Arial"/>
              </a:rPr>
              <a:t>DEMO</a:t>
            </a:r>
            <a:endParaRPr b="1" i="0" sz="6000" u="none" cap="none" strike="noStrike">
              <a:solidFill>
                <a:srgbClr val="004891"/>
              </a:solidFill>
              <a:latin typeface="Arial"/>
              <a:ea typeface="Arial"/>
              <a:cs typeface="Arial"/>
              <a:sym typeface="Arial"/>
            </a:endParaRPr>
          </a:p>
        </p:txBody>
      </p:sp>
      <p:sp>
        <p:nvSpPr>
          <p:cNvPr id="253" name="Google Shape;253;g2f3f2be8ae9_0_17"/>
          <p:cNvSpPr/>
          <p:nvPr/>
        </p:nvSpPr>
        <p:spPr>
          <a:xfrm>
            <a:off x="3209018" y="2975256"/>
            <a:ext cx="2725947" cy="345057"/>
          </a:xfrm>
          <a:custGeom>
            <a:rect b="b" l="l" r="r" t="t"/>
            <a:pathLst>
              <a:path extrusionOk="0" h="345057" w="2725947">
                <a:moveTo>
                  <a:pt x="0" y="57511"/>
                </a:moveTo>
                <a:cubicBezTo>
                  <a:pt x="-4823" y="22774"/>
                  <a:pt x="19764" y="2246"/>
                  <a:pt x="57511" y="0"/>
                </a:cubicBezTo>
                <a:cubicBezTo>
                  <a:pt x="217323" y="2821"/>
                  <a:pt x="445909" y="-14874"/>
                  <a:pt x="762461" y="0"/>
                </a:cubicBezTo>
                <a:cubicBezTo>
                  <a:pt x="1079013" y="14874"/>
                  <a:pt x="1168125" y="-9490"/>
                  <a:pt x="1389083" y="0"/>
                </a:cubicBezTo>
                <a:cubicBezTo>
                  <a:pt x="1610041" y="9490"/>
                  <a:pt x="1750013" y="-858"/>
                  <a:pt x="1989596" y="0"/>
                </a:cubicBezTo>
                <a:cubicBezTo>
                  <a:pt x="2229179" y="858"/>
                  <a:pt x="2409520" y="-11611"/>
                  <a:pt x="2668436" y="0"/>
                </a:cubicBezTo>
                <a:cubicBezTo>
                  <a:pt x="2703178" y="-6134"/>
                  <a:pt x="2723259" y="25337"/>
                  <a:pt x="2725947" y="57511"/>
                </a:cubicBezTo>
                <a:cubicBezTo>
                  <a:pt x="2715129" y="164986"/>
                  <a:pt x="2723842" y="184550"/>
                  <a:pt x="2725947" y="287546"/>
                </a:cubicBezTo>
                <a:cubicBezTo>
                  <a:pt x="2721995" y="325846"/>
                  <a:pt x="2697572" y="342011"/>
                  <a:pt x="2668436" y="345057"/>
                </a:cubicBezTo>
                <a:cubicBezTo>
                  <a:pt x="2446676" y="341329"/>
                  <a:pt x="2241929" y="345103"/>
                  <a:pt x="2067923" y="345057"/>
                </a:cubicBezTo>
                <a:cubicBezTo>
                  <a:pt x="1893917" y="345011"/>
                  <a:pt x="1631427" y="345478"/>
                  <a:pt x="1415192" y="345057"/>
                </a:cubicBezTo>
                <a:cubicBezTo>
                  <a:pt x="1198957" y="344636"/>
                  <a:pt x="969169" y="331639"/>
                  <a:pt x="788570" y="345057"/>
                </a:cubicBezTo>
                <a:cubicBezTo>
                  <a:pt x="607971" y="358475"/>
                  <a:pt x="405386" y="316775"/>
                  <a:pt x="57511" y="345057"/>
                </a:cubicBezTo>
                <a:cubicBezTo>
                  <a:pt x="30274" y="339440"/>
                  <a:pt x="-2948" y="318169"/>
                  <a:pt x="0" y="287546"/>
                </a:cubicBezTo>
                <a:cubicBezTo>
                  <a:pt x="-8042" y="201588"/>
                  <a:pt x="-1333" y="123758"/>
                  <a:pt x="0" y="57511"/>
                </a:cubicBezTo>
                <a:close/>
              </a:path>
            </a:pathLst>
          </a:custGeom>
          <a:noFill/>
          <a:ln cap="flat" cmpd="sng" w="25400">
            <a:solidFill>
              <a:srgbClr val="00224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254" name="Google Shape;254;g2f3f2be8ae9_0_17"/>
          <p:cNvCxnSpPr/>
          <p:nvPr/>
        </p:nvCxnSpPr>
        <p:spPr>
          <a:xfrm rot="10800000">
            <a:off x="3352792" y="3031626"/>
            <a:ext cx="0" cy="230100"/>
          </a:xfrm>
          <a:prstGeom prst="straightConnector1">
            <a:avLst/>
          </a:prstGeom>
          <a:noFill/>
          <a:ln cap="rnd" cmpd="sng" w="101600">
            <a:solidFill>
              <a:srgbClr val="002248"/>
            </a:solidFill>
            <a:prstDash val="lgDash"/>
            <a:round/>
            <a:headEnd len="sm" w="sm" type="none"/>
            <a:tailEnd len="sm" w="sm" type="none"/>
          </a:ln>
        </p:spPr>
      </p:cxnSp>
      <p:cxnSp>
        <p:nvCxnSpPr>
          <p:cNvPr id="255" name="Google Shape;255;g2f3f2be8ae9_0_17"/>
          <p:cNvCxnSpPr/>
          <p:nvPr/>
        </p:nvCxnSpPr>
        <p:spPr>
          <a:xfrm rot="10800000">
            <a:off x="3597207" y="3031625"/>
            <a:ext cx="0" cy="230100"/>
          </a:xfrm>
          <a:prstGeom prst="straightConnector1">
            <a:avLst/>
          </a:prstGeom>
          <a:noFill/>
          <a:ln cap="rnd" cmpd="sng" w="101600">
            <a:solidFill>
              <a:srgbClr val="002248"/>
            </a:solidFill>
            <a:prstDash val="lgDash"/>
            <a:round/>
            <a:headEnd len="sm" w="sm" type="none"/>
            <a:tailEnd len="sm" w="sm" type="none"/>
          </a:ln>
        </p:spPr>
      </p:cxnSp>
      <p:cxnSp>
        <p:nvCxnSpPr>
          <p:cNvPr id="256" name="Google Shape;256;g2f3f2be8ae9_0_17"/>
          <p:cNvCxnSpPr/>
          <p:nvPr/>
        </p:nvCxnSpPr>
        <p:spPr>
          <a:xfrm rot="10800000">
            <a:off x="3827245" y="3031625"/>
            <a:ext cx="0" cy="230100"/>
          </a:xfrm>
          <a:prstGeom prst="straightConnector1">
            <a:avLst/>
          </a:prstGeom>
          <a:noFill/>
          <a:ln cap="rnd" cmpd="sng" w="101600">
            <a:solidFill>
              <a:srgbClr val="002248"/>
            </a:solidFill>
            <a:prstDash val="lgDash"/>
            <a:round/>
            <a:headEnd len="sm" w="sm" type="none"/>
            <a:tailEnd len="sm" w="sm" type="none"/>
          </a:ln>
        </p:spPr>
      </p:cxnSp>
      <p:cxnSp>
        <p:nvCxnSpPr>
          <p:cNvPr id="257" name="Google Shape;257;g2f3f2be8ae9_0_17"/>
          <p:cNvCxnSpPr/>
          <p:nvPr/>
        </p:nvCxnSpPr>
        <p:spPr>
          <a:xfrm rot="10800000">
            <a:off x="4051531" y="3031625"/>
            <a:ext cx="0" cy="230100"/>
          </a:xfrm>
          <a:prstGeom prst="straightConnector1">
            <a:avLst/>
          </a:prstGeom>
          <a:noFill/>
          <a:ln cap="rnd" cmpd="sng" w="101600">
            <a:solidFill>
              <a:srgbClr val="002248"/>
            </a:solidFill>
            <a:prstDash val="lgDash"/>
            <a:round/>
            <a:headEnd len="sm" w="sm" type="none"/>
            <a:tailEnd len="sm" w="sm" type="none"/>
          </a:ln>
        </p:spPr>
      </p:cxnSp>
      <p:cxnSp>
        <p:nvCxnSpPr>
          <p:cNvPr id="258" name="Google Shape;258;g2f3f2be8ae9_0_17"/>
          <p:cNvCxnSpPr/>
          <p:nvPr/>
        </p:nvCxnSpPr>
        <p:spPr>
          <a:xfrm rot="10800000">
            <a:off x="4287320" y="3034501"/>
            <a:ext cx="0" cy="230100"/>
          </a:xfrm>
          <a:prstGeom prst="straightConnector1">
            <a:avLst/>
          </a:prstGeom>
          <a:noFill/>
          <a:ln cap="rnd" cmpd="sng" w="101600">
            <a:solidFill>
              <a:srgbClr val="002248"/>
            </a:solidFill>
            <a:prstDash val="lgDash"/>
            <a:round/>
            <a:headEnd len="sm" w="sm" type="none"/>
            <a:tailEnd len="sm" w="sm" type="none"/>
          </a:ln>
        </p:spPr>
      </p:cxnSp>
    </p:spTree>
  </p:cSld>
  <p:clrMapOvr>
    <a:masterClrMapping/>
  </p:clrMapOvr>
  <p:transition>
    <p:fade/>
  </p:transition>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2" name="Shape 1282"/>
        <p:cNvGrpSpPr/>
        <p:nvPr/>
      </p:nvGrpSpPr>
      <p:grpSpPr>
        <a:xfrm>
          <a:off x="0" y="0"/>
          <a:ext cx="0" cy="0"/>
          <a:chOff x="0" y="0"/>
          <a:chExt cx="0" cy="0"/>
        </a:xfrm>
      </p:grpSpPr>
      <p:sp>
        <p:nvSpPr>
          <p:cNvPr id="1283" name="Google Shape;1283;p121"/>
          <p:cNvSpPr txBox="1"/>
          <p:nvPr>
            <p:ph type="title"/>
          </p:nvPr>
        </p:nvSpPr>
        <p:spPr>
          <a:xfrm>
            <a:off x="576000" y="204983"/>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Conclusions</a:t>
            </a:r>
            <a:endParaRPr/>
          </a:p>
        </p:txBody>
      </p:sp>
      <p:sp>
        <p:nvSpPr>
          <p:cNvPr id="1284" name="Google Shape;1284;p121"/>
          <p:cNvSpPr txBox="1"/>
          <p:nvPr>
            <p:ph idx="1" type="body"/>
          </p:nvPr>
        </p:nvSpPr>
        <p:spPr>
          <a:xfrm>
            <a:off x="576000" y="792000"/>
            <a:ext cx="7920000" cy="3780000"/>
          </a:xfrm>
          <a:prstGeom prst="rect">
            <a:avLst/>
          </a:prstGeom>
          <a:noFill/>
          <a:ln>
            <a:noFill/>
          </a:ln>
        </p:spPr>
        <p:txBody>
          <a:bodyPr anchorCtr="0" anchor="t" bIns="0" lIns="0" spcFirstLastPara="1" rIns="0" wrap="square" tIns="0">
            <a:noAutofit/>
          </a:bodyPr>
          <a:lstStyle/>
          <a:p>
            <a:pPr indent="-355600" lvl="0" marL="457200" rtl="0" algn="l">
              <a:lnSpc>
                <a:spcPct val="115000"/>
              </a:lnSpc>
              <a:spcBef>
                <a:spcPts val="600"/>
              </a:spcBef>
              <a:spcAft>
                <a:spcPts val="0"/>
              </a:spcAft>
              <a:buSzPts val="2000"/>
              <a:buChar char="●"/>
            </a:pPr>
            <a:r>
              <a:rPr lang="en"/>
              <a:t>The artifacts for the tutorial paper are available at </a:t>
            </a:r>
            <a:r>
              <a:rPr lang="en" u="sng">
                <a:solidFill>
                  <a:schemeClr val="hlink"/>
                </a:solidFill>
                <a:hlinkClick r:id="rId3"/>
              </a:rPr>
              <a:t>https://doi.org/10.5281/zenodo.12770854</a:t>
            </a:r>
            <a:endParaRPr/>
          </a:p>
          <a:p>
            <a:pPr indent="-355600" lvl="1" marL="914400" rtl="0" algn="l">
              <a:lnSpc>
                <a:spcPct val="115000"/>
              </a:lnSpc>
              <a:spcBef>
                <a:spcPts val="0"/>
              </a:spcBef>
              <a:spcAft>
                <a:spcPts val="0"/>
              </a:spcAft>
              <a:buSzPts val="2000"/>
              <a:buChar char="○"/>
            </a:pPr>
            <a:r>
              <a:rPr lang="en"/>
              <a:t>Soon also on the github pages</a:t>
            </a:r>
            <a:endParaRPr/>
          </a:p>
          <a:p>
            <a:pPr indent="-228600" lvl="1" marL="914400" rtl="0" algn="l">
              <a:lnSpc>
                <a:spcPct val="115000"/>
              </a:lnSpc>
              <a:spcBef>
                <a:spcPts val="0"/>
              </a:spcBef>
              <a:spcAft>
                <a:spcPts val="0"/>
              </a:spcAft>
              <a:buSzPts val="2000"/>
              <a:buNone/>
            </a:pPr>
            <a:r>
              <a:t/>
            </a:r>
            <a:endParaRPr/>
          </a:p>
          <a:p>
            <a:pPr indent="-355600" lvl="0" marL="457200" rtl="0" algn="l">
              <a:lnSpc>
                <a:spcPct val="115000"/>
              </a:lnSpc>
              <a:spcBef>
                <a:spcPts val="600"/>
              </a:spcBef>
              <a:spcAft>
                <a:spcPts val="0"/>
              </a:spcAft>
              <a:buSzPts val="2000"/>
              <a:buChar char="●"/>
            </a:pPr>
            <a:r>
              <a:rPr lang="en"/>
              <a:t>Suggestions and issues are welcome, submitted to github</a:t>
            </a:r>
            <a:endParaRPr/>
          </a:p>
          <a:p>
            <a:pPr indent="-228600" lvl="0" marL="457200" rtl="0" algn="l">
              <a:lnSpc>
                <a:spcPct val="115000"/>
              </a:lnSpc>
              <a:spcBef>
                <a:spcPts val="600"/>
              </a:spcBef>
              <a:spcAft>
                <a:spcPts val="0"/>
              </a:spcAft>
              <a:buSzPts val="2000"/>
              <a:buNone/>
            </a:pPr>
            <a:r>
              <a:t/>
            </a:r>
            <a:endParaRPr/>
          </a:p>
          <a:p>
            <a:pPr indent="-355600" lvl="0" marL="457200" rtl="0" algn="l">
              <a:lnSpc>
                <a:spcPct val="115000"/>
              </a:lnSpc>
              <a:spcBef>
                <a:spcPts val="600"/>
              </a:spcBef>
              <a:spcAft>
                <a:spcPts val="0"/>
              </a:spcAft>
              <a:buSzPts val="2000"/>
              <a:buChar char="●"/>
            </a:pPr>
            <a:r>
              <a:rPr lang="en"/>
              <a:t>If you could leave your email we will ask for a feedback</a:t>
            </a:r>
            <a:endParaRPr/>
          </a:p>
          <a:p>
            <a:pPr indent="-228600" lvl="0" marL="457200" rtl="0" algn="l">
              <a:lnSpc>
                <a:spcPct val="115000"/>
              </a:lnSpc>
              <a:spcBef>
                <a:spcPts val="600"/>
              </a:spcBef>
              <a:spcAft>
                <a:spcPts val="0"/>
              </a:spcAft>
              <a:buSzPts val="2000"/>
              <a:buNone/>
            </a:pPr>
            <a:r>
              <a:t/>
            </a:r>
            <a:endParaRPr/>
          </a:p>
          <a:p>
            <a:pPr indent="-228600" lvl="0" marL="457200" rtl="0" algn="l">
              <a:lnSpc>
                <a:spcPct val="115000"/>
              </a:lnSpc>
              <a:spcBef>
                <a:spcPts val="600"/>
              </a:spcBef>
              <a:spcAft>
                <a:spcPts val="0"/>
              </a:spcAft>
              <a:buSzPts val="2000"/>
              <a:buNone/>
            </a:pPr>
            <a:r>
              <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8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8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8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8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8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8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8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84">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10"/>
          <p:cNvSpPr txBox="1"/>
          <p:nvPr>
            <p:ph type="ctrTitle"/>
          </p:nvPr>
        </p:nvSpPr>
        <p:spPr>
          <a:xfrm>
            <a:off x="1037875" y="2066800"/>
            <a:ext cx="7068300" cy="6105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4800"/>
              <a:buNone/>
            </a:pPr>
            <a:r>
              <a:rPr lang="en"/>
              <a:t>Introduction to the Abstract State Machines</a:t>
            </a:r>
            <a:endParaRPr/>
          </a:p>
        </p:txBody>
      </p:sp>
      <p:sp>
        <p:nvSpPr>
          <p:cNvPr id="264" name="Google Shape;264;p10"/>
          <p:cNvSpPr txBox="1"/>
          <p:nvPr>
            <p:ph idx="1" type="subTitle"/>
          </p:nvPr>
        </p:nvSpPr>
        <p:spPr>
          <a:xfrm>
            <a:off x="1037875" y="2774327"/>
            <a:ext cx="7068300" cy="384000"/>
          </a:xfrm>
          <a:prstGeom prst="rect">
            <a:avLst/>
          </a:prstGeom>
          <a:noFill/>
          <a:ln>
            <a:noFill/>
          </a:ln>
        </p:spPr>
        <p:txBody>
          <a:bodyPr anchorCtr="0" anchor="t" bIns="0" lIns="0" spcFirstLastPara="1" rIns="0" wrap="square" tIns="0">
            <a:noAutofit/>
          </a:bodyPr>
          <a:lstStyle/>
          <a:p>
            <a:pPr indent="-381000" lvl="0" marL="457200" rtl="0" algn="l">
              <a:lnSpc>
                <a:spcPct val="115000"/>
              </a:lnSpc>
              <a:spcBef>
                <a:spcPts val="0"/>
              </a:spcBef>
              <a:spcAft>
                <a:spcPts val="0"/>
              </a:spcAft>
              <a:buSzPts val="2400"/>
              <a:buNone/>
            </a:pPr>
            <a:r>
              <a:rPr lang="en"/>
              <a:t>Theoretical background</a:t>
            </a:r>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68" name="Shape 268"/>
        <p:cNvGrpSpPr/>
        <p:nvPr/>
      </p:nvGrpSpPr>
      <p:grpSpPr>
        <a:xfrm>
          <a:off x="0" y="0"/>
          <a:ext cx="0" cy="0"/>
          <a:chOff x="0" y="0"/>
          <a:chExt cx="0" cy="0"/>
        </a:xfrm>
      </p:grpSpPr>
      <p:sp>
        <p:nvSpPr>
          <p:cNvPr id="269" name="Google Shape;269;g2fbb1347632_0_0"/>
          <p:cNvSpPr txBox="1"/>
          <p:nvPr>
            <p:ph type="title"/>
          </p:nvPr>
        </p:nvSpPr>
        <p:spPr>
          <a:xfrm>
            <a:off x="576000" y="216000"/>
            <a:ext cx="7920000" cy="3963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Introduzione ad ASM + ASMETA</a:t>
            </a:r>
            <a:endParaRPr/>
          </a:p>
        </p:txBody>
      </p:sp>
      <p:sp>
        <p:nvSpPr>
          <p:cNvPr id="270" name="Google Shape;270;g2fbb1347632_0_0"/>
          <p:cNvSpPr txBox="1"/>
          <p:nvPr>
            <p:ph idx="1" type="body"/>
          </p:nvPr>
        </p:nvSpPr>
        <p:spPr>
          <a:xfrm>
            <a:off x="576000" y="792000"/>
            <a:ext cx="7920000" cy="3780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t>Elvinia</a:t>
            </a:r>
            <a:endParaRPr/>
          </a:p>
          <a:p>
            <a:pPr indent="0" lvl="0" marL="0" rtl="0" algn="l">
              <a:lnSpc>
                <a:spcPct val="115000"/>
              </a:lnSpc>
              <a:spcBef>
                <a:spcPts val="1200"/>
              </a:spcBef>
              <a:spcAft>
                <a:spcPts val="0"/>
              </a:spcAft>
              <a:buSzPts val="1800"/>
              <a:buNone/>
            </a:pPr>
            <a:r>
              <a:rPr lang="en"/>
              <a:t>Sezione 2 + 3</a:t>
            </a:r>
            <a:endParaRPr/>
          </a:p>
          <a:p>
            <a:pPr indent="0" lvl="0" marL="0" rtl="0" algn="l">
              <a:lnSpc>
                <a:spcPct val="115000"/>
              </a:lnSpc>
              <a:spcBef>
                <a:spcPts val="1200"/>
              </a:spcBef>
              <a:spcAft>
                <a:spcPts val="0"/>
              </a:spcAft>
              <a:buSzPts val="1800"/>
              <a:buNone/>
            </a:pPr>
            <a:r>
              <a:rPr lang="en"/>
              <a:t>No 3.1</a:t>
            </a:r>
            <a:endParaRPr/>
          </a:p>
          <a:p>
            <a:pPr indent="0" lvl="0" marL="0" rtl="0" algn="l">
              <a:lnSpc>
                <a:spcPct val="115000"/>
              </a:lnSpc>
              <a:spcBef>
                <a:spcPts val="1200"/>
              </a:spcBef>
              <a:spcAft>
                <a:spcPts val="0"/>
              </a:spcAft>
              <a:buSzPts val="1800"/>
              <a:buNone/>
            </a:pPr>
            <a:r>
              <a:rPr lang="en"/>
              <a:t>Tempo: 30 minuti</a:t>
            </a:r>
            <a:endParaRPr/>
          </a:p>
          <a:p>
            <a:pPr indent="0" lvl="0" marL="0" rtl="0" algn="l">
              <a:lnSpc>
                <a:spcPct val="115000"/>
              </a:lnSpc>
              <a:spcBef>
                <a:spcPts val="1200"/>
              </a:spcBef>
              <a:spcAft>
                <a:spcPts val="1200"/>
              </a:spcAft>
              <a:buSzPts val="1800"/>
              <a:buNone/>
            </a:pPr>
            <a:r>
              <a:t/>
            </a:r>
            <a:endParaRP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25"/>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Abstract State Machines</a:t>
            </a:r>
            <a:endParaRPr/>
          </a:p>
        </p:txBody>
      </p:sp>
      <p:sp>
        <p:nvSpPr>
          <p:cNvPr id="276" name="Google Shape;276;p25"/>
          <p:cNvSpPr txBox="1"/>
          <p:nvPr>
            <p:ph idx="1" type="body"/>
          </p:nvPr>
        </p:nvSpPr>
        <p:spPr>
          <a:xfrm>
            <a:off x="576000" y="792000"/>
            <a:ext cx="7920000" cy="3780000"/>
          </a:xfrm>
          <a:prstGeom prst="rect">
            <a:avLst/>
          </a:prstGeom>
          <a:noFill/>
          <a:ln>
            <a:noFill/>
          </a:ln>
        </p:spPr>
        <p:txBody>
          <a:bodyPr anchorCtr="0" anchor="t" bIns="0" lIns="0" spcFirstLastPara="1" rIns="0" wrap="square" tIns="0">
            <a:noAutofit/>
          </a:bodyPr>
          <a:lstStyle/>
          <a:p>
            <a:pPr indent="-355600" lvl="0" marL="457200" rtl="0" algn="l">
              <a:lnSpc>
                <a:spcPct val="115000"/>
              </a:lnSpc>
              <a:spcBef>
                <a:spcPts val="600"/>
              </a:spcBef>
              <a:spcAft>
                <a:spcPts val="0"/>
              </a:spcAft>
              <a:buSzPts val="2000"/>
              <a:buChar char="●"/>
            </a:pPr>
            <a:r>
              <a:rPr lang="en"/>
              <a:t>ASMs are a </a:t>
            </a:r>
            <a:r>
              <a:rPr lang="en">
                <a:solidFill>
                  <a:schemeClr val="accent6"/>
                </a:solidFill>
              </a:rPr>
              <a:t>system engineering method </a:t>
            </a:r>
            <a:r>
              <a:rPr lang="en"/>
              <a:t>able to guide the development of software systems </a:t>
            </a:r>
            <a:r>
              <a:rPr i="1" lang="en"/>
              <a:t>seamlessly</a:t>
            </a:r>
            <a:r>
              <a:rPr lang="en"/>
              <a:t> from requirements capture to their implementation</a:t>
            </a:r>
            <a:endParaRPr/>
          </a:p>
          <a:p>
            <a:pPr indent="-355600" lvl="0" marL="457200" rtl="0" algn="l">
              <a:lnSpc>
                <a:spcPct val="115000"/>
              </a:lnSpc>
              <a:spcBef>
                <a:spcPts val="600"/>
              </a:spcBef>
              <a:spcAft>
                <a:spcPts val="0"/>
              </a:spcAft>
              <a:buSzPts val="2000"/>
              <a:buChar char="●"/>
            </a:pPr>
            <a:r>
              <a:rPr lang="en"/>
              <a:t>ASMs used in different </a:t>
            </a:r>
            <a:r>
              <a:rPr lang="en">
                <a:solidFill>
                  <a:schemeClr val="accent6"/>
                </a:solidFill>
              </a:rPr>
              <a:t>application domains</a:t>
            </a:r>
            <a:r>
              <a:rPr lang="en"/>
              <a:t>:</a:t>
            </a:r>
            <a:endParaRPr/>
          </a:p>
          <a:p>
            <a:pPr indent="-342900" lvl="1" marL="914400" rtl="0" algn="l">
              <a:lnSpc>
                <a:spcPct val="115000"/>
              </a:lnSpc>
              <a:spcBef>
                <a:spcPts val="0"/>
              </a:spcBef>
              <a:spcAft>
                <a:spcPts val="0"/>
              </a:spcAft>
              <a:buSzPts val="1800"/>
              <a:buChar char="○"/>
            </a:pPr>
            <a:r>
              <a:rPr lang="en" sz="1800"/>
              <a:t>definition of industrial standards for programming and modeling languages</a:t>
            </a:r>
            <a:endParaRPr sz="1800"/>
          </a:p>
          <a:p>
            <a:pPr indent="-342900" lvl="1" marL="914400" rtl="0" algn="l">
              <a:lnSpc>
                <a:spcPct val="115000"/>
              </a:lnSpc>
              <a:spcBef>
                <a:spcPts val="0"/>
              </a:spcBef>
              <a:spcAft>
                <a:spcPts val="0"/>
              </a:spcAft>
              <a:buSzPts val="1800"/>
              <a:buChar char="○"/>
            </a:pPr>
            <a:r>
              <a:rPr lang="en" sz="1800"/>
              <a:t>design and re-engineering of industrial control systems and safety-critical systems</a:t>
            </a:r>
            <a:endParaRPr sz="1800"/>
          </a:p>
          <a:p>
            <a:pPr indent="-342900" lvl="1" marL="914400" rtl="0" algn="l">
              <a:lnSpc>
                <a:spcPct val="115000"/>
              </a:lnSpc>
              <a:spcBef>
                <a:spcPts val="0"/>
              </a:spcBef>
              <a:spcAft>
                <a:spcPts val="0"/>
              </a:spcAft>
              <a:buSzPts val="1800"/>
              <a:buChar char="○"/>
            </a:pPr>
            <a:r>
              <a:rPr lang="en" sz="1800"/>
              <a:t>e-commerce, web services, Cloud-systems, autonomous computing </a:t>
            </a:r>
            <a:endParaRPr sz="1800"/>
          </a:p>
          <a:p>
            <a:pPr indent="-342900" lvl="1" marL="914400" rtl="0" algn="l">
              <a:lnSpc>
                <a:spcPct val="115000"/>
              </a:lnSpc>
              <a:spcBef>
                <a:spcPts val="0"/>
              </a:spcBef>
              <a:spcAft>
                <a:spcPts val="0"/>
              </a:spcAft>
              <a:buSzPts val="1800"/>
              <a:buChar char="○"/>
            </a:pPr>
            <a:r>
              <a:rPr lang="en" sz="1800"/>
              <a:t>verification of compilers, security protocols, etc. </a:t>
            </a:r>
            <a:endParaRPr sz="1800"/>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26"/>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Main references: ASM books</a:t>
            </a:r>
            <a:endParaRPr/>
          </a:p>
        </p:txBody>
      </p:sp>
      <p:sp>
        <p:nvSpPr>
          <p:cNvPr id="282" name="Google Shape;282;p26"/>
          <p:cNvSpPr txBox="1"/>
          <p:nvPr>
            <p:ph idx="1" type="body"/>
          </p:nvPr>
        </p:nvSpPr>
        <p:spPr>
          <a:xfrm>
            <a:off x="576000" y="792000"/>
            <a:ext cx="3708000" cy="3780000"/>
          </a:xfrm>
          <a:prstGeom prst="rect">
            <a:avLst/>
          </a:prstGeom>
          <a:noFill/>
          <a:ln>
            <a:noFill/>
          </a:ln>
        </p:spPr>
        <p:txBody>
          <a:bodyPr anchorCtr="0" anchor="t" bIns="0" lIns="0" spcFirstLastPara="1" rIns="0" wrap="square" tIns="0">
            <a:noAutofit/>
          </a:bodyPr>
          <a:lstStyle/>
          <a:p>
            <a:pPr indent="0" lvl="0" marL="101600" rtl="0" algn="l">
              <a:lnSpc>
                <a:spcPct val="115000"/>
              </a:lnSpc>
              <a:spcBef>
                <a:spcPts val="600"/>
              </a:spcBef>
              <a:spcAft>
                <a:spcPts val="0"/>
              </a:spcAft>
              <a:buSzPts val="2400"/>
              <a:buNone/>
            </a:pPr>
            <a:r>
              <a:rPr b="0" lang="en" sz="1800"/>
              <a:t>E.Boerger and A. Raschke, 2018</a:t>
            </a:r>
            <a:endParaRPr/>
          </a:p>
          <a:p>
            <a:pPr indent="-228600" lvl="0" marL="457200" rtl="0" algn="l">
              <a:lnSpc>
                <a:spcPct val="115000"/>
              </a:lnSpc>
              <a:spcBef>
                <a:spcPts val="600"/>
              </a:spcBef>
              <a:spcAft>
                <a:spcPts val="0"/>
              </a:spcAft>
              <a:buSzPts val="2400"/>
              <a:buNone/>
            </a:pPr>
            <a:r>
              <a:t/>
            </a:r>
            <a:endParaRPr/>
          </a:p>
        </p:txBody>
      </p:sp>
      <p:sp>
        <p:nvSpPr>
          <p:cNvPr id="283" name="Google Shape;283;p26"/>
          <p:cNvSpPr txBox="1"/>
          <p:nvPr>
            <p:ph idx="2" type="body"/>
          </p:nvPr>
        </p:nvSpPr>
        <p:spPr>
          <a:xfrm>
            <a:off x="4803623" y="792000"/>
            <a:ext cx="3708000" cy="3780000"/>
          </a:xfrm>
          <a:prstGeom prst="rect">
            <a:avLst/>
          </a:prstGeom>
          <a:noFill/>
          <a:ln>
            <a:noFill/>
          </a:ln>
        </p:spPr>
        <p:txBody>
          <a:bodyPr anchorCtr="0" anchor="t" bIns="0" lIns="0" spcFirstLastPara="1" rIns="0" wrap="square" tIns="0">
            <a:noAutofit/>
          </a:bodyPr>
          <a:lstStyle/>
          <a:p>
            <a:pPr indent="0" lvl="0" marL="101600" rtl="0" algn="l">
              <a:lnSpc>
                <a:spcPct val="115000"/>
              </a:lnSpc>
              <a:spcBef>
                <a:spcPts val="600"/>
              </a:spcBef>
              <a:spcAft>
                <a:spcPts val="0"/>
              </a:spcAft>
              <a:buSzPts val="2000"/>
              <a:buNone/>
            </a:pPr>
            <a:r>
              <a:rPr b="0" lang="en" sz="1800"/>
              <a:t>E.Boerger and R. Staerk, 2003</a:t>
            </a:r>
            <a:endParaRPr/>
          </a:p>
          <a:p>
            <a:pPr indent="0" lvl="0" marL="101600" rtl="0" algn="l">
              <a:lnSpc>
                <a:spcPct val="115000"/>
              </a:lnSpc>
              <a:spcBef>
                <a:spcPts val="600"/>
              </a:spcBef>
              <a:spcAft>
                <a:spcPts val="0"/>
              </a:spcAft>
              <a:buSzPts val="2000"/>
              <a:buNone/>
            </a:pPr>
            <a:r>
              <a:t/>
            </a:r>
            <a:endParaRPr/>
          </a:p>
        </p:txBody>
      </p:sp>
      <p:pic>
        <p:nvPicPr>
          <p:cNvPr id="284" name="Google Shape;284;p26"/>
          <p:cNvPicPr preferRelativeResize="0"/>
          <p:nvPr/>
        </p:nvPicPr>
        <p:blipFill rotWithShape="1">
          <a:blip r:embed="rId3">
            <a:alphaModFix/>
          </a:blip>
          <a:srcRect b="0" l="0" r="0" t="0"/>
          <a:stretch/>
        </p:blipFill>
        <p:spPr>
          <a:xfrm>
            <a:off x="1519541" y="1277348"/>
            <a:ext cx="1362839" cy="2013077"/>
          </a:xfrm>
          <a:prstGeom prst="rect">
            <a:avLst/>
          </a:prstGeom>
          <a:noFill/>
          <a:ln>
            <a:noFill/>
          </a:ln>
        </p:spPr>
      </p:pic>
      <p:pic>
        <p:nvPicPr>
          <p:cNvPr descr="AsmBook cover" id="285" name="Google Shape;285;p26"/>
          <p:cNvPicPr preferRelativeResize="0"/>
          <p:nvPr/>
        </p:nvPicPr>
        <p:blipFill rotWithShape="1">
          <a:blip r:embed="rId4">
            <a:alphaModFix/>
          </a:blip>
          <a:srcRect b="0" l="0" r="0" t="0"/>
          <a:stretch/>
        </p:blipFill>
        <p:spPr>
          <a:xfrm>
            <a:off x="5699178" y="1295825"/>
            <a:ext cx="1521399" cy="1976116"/>
          </a:xfrm>
          <a:prstGeom prst="rect">
            <a:avLst/>
          </a:prstGeom>
          <a:noFill/>
          <a:ln>
            <a:noFill/>
          </a:ln>
        </p:spPr>
      </p:pic>
      <p:sp>
        <p:nvSpPr>
          <p:cNvPr id="286" name="Google Shape;286;p26"/>
          <p:cNvSpPr txBox="1"/>
          <p:nvPr/>
        </p:nvSpPr>
        <p:spPr>
          <a:xfrm>
            <a:off x="449008" y="3392562"/>
            <a:ext cx="78582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1" lang="en" sz="1800" u="none" cap="none" strike="noStrike">
                <a:solidFill>
                  <a:srgbClr val="000000"/>
                </a:solidFill>
                <a:latin typeface="Arial"/>
                <a:ea typeface="Arial"/>
                <a:cs typeface="Arial"/>
                <a:sym typeface="Arial"/>
              </a:rPr>
              <a:t>Report also on industrial/academic projects where ASMs have been applied</a:t>
            </a:r>
            <a:endParaRPr b="0" i="0" sz="1800" u="none" cap="none" strike="noStrike">
              <a:solidFill>
                <a:srgbClr val="000000"/>
              </a:solidFill>
              <a:latin typeface="Arial"/>
              <a:ea typeface="Arial"/>
              <a:cs typeface="Arial"/>
              <a:sym typeface="Arial"/>
            </a:endParaRPr>
          </a:p>
        </p:txBody>
      </p:sp>
      <p:sp>
        <p:nvSpPr>
          <p:cNvPr id="287" name="Google Shape;287;p26"/>
          <p:cNvSpPr txBox="1"/>
          <p:nvPr/>
        </p:nvSpPr>
        <p:spPr>
          <a:xfrm>
            <a:off x="1253893" y="3882469"/>
            <a:ext cx="6752302"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P.Arcaini, A.Bombarda, S.Bonfanti, A.Gargantini, E.Riccobene, P.Scandurra:         The ASMETA Approach to Safety Assurance of Software Systems. LNCS (2021).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sng" cap="none" strike="noStrike">
                <a:solidFill>
                  <a:srgbClr val="0000FF"/>
                </a:solidFill>
                <a:latin typeface="Arial"/>
                <a:ea typeface="Arial"/>
                <a:cs typeface="Arial"/>
                <a:sym typeface="Arial"/>
                <a:hlinkClick r:id="rId5">
                  <a:extLst>
                    <a:ext uri="{A12FA001-AC4F-418D-AE19-62706E023703}">
                      <ahyp:hlinkClr val="tx"/>
                    </a:ext>
                  </a:extLst>
                </a:hlinkClick>
              </a:rPr>
              <a:t>https://doi.org/10.1007/978-3-030-76020-5_13</a:t>
            </a:r>
            <a:endParaRPr b="0" i="0" sz="1100" u="none" cap="none" strike="noStrike">
              <a:solidFill>
                <a:srgbClr val="000000"/>
              </a:solidFill>
              <a:latin typeface="Arial"/>
              <a:ea typeface="Arial"/>
              <a:cs typeface="Arial"/>
              <a:sym typeface="Arial"/>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27"/>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Why the ASMs</a:t>
            </a:r>
            <a:endParaRPr/>
          </a:p>
        </p:txBody>
      </p:sp>
      <p:sp>
        <p:nvSpPr>
          <p:cNvPr id="293" name="Google Shape;293;p27"/>
          <p:cNvSpPr txBox="1"/>
          <p:nvPr>
            <p:ph idx="1" type="body"/>
          </p:nvPr>
        </p:nvSpPr>
        <p:spPr>
          <a:xfrm>
            <a:off x="576000" y="792000"/>
            <a:ext cx="7920000" cy="3780000"/>
          </a:xfrm>
          <a:prstGeom prst="rect">
            <a:avLst/>
          </a:prstGeom>
          <a:noFill/>
          <a:ln>
            <a:noFill/>
          </a:ln>
        </p:spPr>
        <p:txBody>
          <a:bodyPr anchorCtr="0" anchor="t" bIns="0" lIns="0" spcFirstLastPara="1" rIns="0" wrap="square" tIns="0">
            <a:noAutofit/>
          </a:bodyPr>
          <a:lstStyle/>
          <a:p>
            <a:pPr indent="0" lvl="0" marL="101600" rtl="0" algn="l">
              <a:lnSpc>
                <a:spcPct val="115000"/>
              </a:lnSpc>
              <a:spcBef>
                <a:spcPts val="600"/>
              </a:spcBef>
              <a:spcAft>
                <a:spcPts val="0"/>
              </a:spcAft>
              <a:buSzPts val="2000"/>
              <a:buNone/>
            </a:pPr>
            <a:r>
              <a:rPr lang="en"/>
              <a:t>Practitioners are reluctant to model SW REQS by using FMs due to:</a:t>
            </a:r>
            <a:endParaRPr/>
          </a:p>
          <a:p>
            <a:pPr indent="-355600" lvl="1" marL="914400" rtl="0" algn="l">
              <a:lnSpc>
                <a:spcPct val="115000"/>
              </a:lnSpc>
              <a:spcBef>
                <a:spcPts val="0"/>
              </a:spcBef>
              <a:spcAft>
                <a:spcPts val="0"/>
              </a:spcAft>
              <a:buSzPts val="2000"/>
              <a:buChar char="○"/>
            </a:pPr>
            <a:r>
              <a:rPr lang="en"/>
              <a:t>lack of </a:t>
            </a:r>
            <a:r>
              <a:rPr lang="en">
                <a:solidFill>
                  <a:schemeClr val="accent6"/>
                </a:solidFill>
              </a:rPr>
              <a:t>training</a:t>
            </a:r>
            <a:endParaRPr>
              <a:solidFill>
                <a:schemeClr val="accent6"/>
              </a:solidFill>
            </a:endParaRPr>
          </a:p>
          <a:p>
            <a:pPr indent="-355600" lvl="1" marL="914400" rtl="0" algn="l">
              <a:lnSpc>
                <a:spcPct val="115000"/>
              </a:lnSpc>
              <a:spcBef>
                <a:spcPts val="0"/>
              </a:spcBef>
              <a:spcAft>
                <a:spcPts val="0"/>
              </a:spcAft>
              <a:buSzPts val="2000"/>
              <a:buChar char="○"/>
            </a:pPr>
            <a:r>
              <a:rPr lang="en">
                <a:solidFill>
                  <a:schemeClr val="accent6"/>
                </a:solidFill>
              </a:rPr>
              <a:t>complex</a:t>
            </a:r>
            <a:r>
              <a:rPr lang="en"/>
              <a:t> formal notations</a:t>
            </a:r>
            <a:endParaRPr/>
          </a:p>
          <a:p>
            <a:pPr indent="-355600" lvl="1" marL="914400" rtl="0" algn="l">
              <a:lnSpc>
                <a:spcPct val="115000"/>
              </a:lnSpc>
              <a:spcBef>
                <a:spcPts val="0"/>
              </a:spcBef>
              <a:spcAft>
                <a:spcPts val="0"/>
              </a:spcAft>
              <a:buSzPts val="2000"/>
              <a:buChar char="○"/>
            </a:pPr>
            <a:r>
              <a:rPr lang="en"/>
              <a:t>lack of easy-to-use </a:t>
            </a:r>
            <a:r>
              <a:rPr lang="en">
                <a:solidFill>
                  <a:schemeClr val="accent6"/>
                </a:solidFill>
              </a:rPr>
              <a:t>tools</a:t>
            </a:r>
            <a:r>
              <a:rPr lang="en"/>
              <a:t> supporting a developer during the life cycle activities of system development</a:t>
            </a:r>
            <a:endParaRPr/>
          </a:p>
          <a:p>
            <a:pPr indent="-355600" lvl="1" marL="914400" rtl="0" algn="l">
              <a:lnSpc>
                <a:spcPct val="115000"/>
              </a:lnSpc>
              <a:spcBef>
                <a:spcPts val="0"/>
              </a:spcBef>
              <a:spcAft>
                <a:spcPts val="0"/>
              </a:spcAft>
              <a:buSzPts val="2000"/>
              <a:buChar char="○"/>
            </a:pPr>
            <a:r>
              <a:rPr lang="en"/>
              <a:t>lack of a precise development </a:t>
            </a:r>
            <a:r>
              <a:rPr lang="en">
                <a:solidFill>
                  <a:schemeClr val="accent6"/>
                </a:solidFill>
              </a:rPr>
              <a:t>process</a:t>
            </a:r>
            <a:r>
              <a:rPr lang="en"/>
              <a:t> from REQs to code</a:t>
            </a:r>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8" name="Shape 98"/>
        <p:cNvGrpSpPr/>
        <p:nvPr/>
      </p:nvGrpSpPr>
      <p:grpSpPr>
        <a:xfrm>
          <a:off x="0" y="0"/>
          <a:ext cx="0" cy="0"/>
          <a:chOff x="0" y="0"/>
          <a:chExt cx="0" cy="0"/>
        </a:xfrm>
      </p:grpSpPr>
      <p:sp>
        <p:nvSpPr>
          <p:cNvPr id="99" name="Google Shape;99;p3"/>
          <p:cNvSpPr txBox="1"/>
          <p:nvPr>
            <p:ph type="title"/>
          </p:nvPr>
        </p:nvSpPr>
        <p:spPr>
          <a:xfrm>
            <a:off x="1037875" y="836000"/>
            <a:ext cx="7068300" cy="3963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Introduzione di chi siamo</a:t>
            </a:r>
            <a:endParaRPr/>
          </a:p>
        </p:txBody>
      </p:sp>
      <p:sp>
        <p:nvSpPr>
          <p:cNvPr id="100" name="Google Shape;100;p3"/>
          <p:cNvSpPr txBox="1"/>
          <p:nvPr>
            <p:ph idx="1" type="body"/>
          </p:nvPr>
        </p:nvSpPr>
        <p:spPr>
          <a:xfrm>
            <a:off x="1037875" y="1353948"/>
            <a:ext cx="7068300" cy="3033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t>Chi siamo</a:t>
            </a:r>
            <a:endParaRPr/>
          </a:p>
          <a:p>
            <a:pPr indent="0" lvl="0" marL="0" rtl="0" algn="l">
              <a:lnSpc>
                <a:spcPct val="115000"/>
              </a:lnSpc>
              <a:spcBef>
                <a:spcPts val="1200"/>
              </a:spcBef>
              <a:spcAft>
                <a:spcPts val="0"/>
              </a:spcAft>
              <a:buSzPts val="1800"/>
              <a:buNone/>
            </a:pPr>
            <a:r>
              <a:rPr lang="en"/>
              <a:t>1 slide per persona</a:t>
            </a:r>
            <a:endParaRPr/>
          </a:p>
          <a:p>
            <a:pPr indent="0" lvl="0" marL="0" rtl="0" algn="l">
              <a:lnSpc>
                <a:spcPct val="115000"/>
              </a:lnSpc>
              <a:spcBef>
                <a:spcPts val="1200"/>
              </a:spcBef>
              <a:spcAft>
                <a:spcPts val="0"/>
              </a:spcAft>
              <a:buSzPts val="1800"/>
              <a:buNone/>
            </a:pPr>
            <a:r>
              <a:t/>
            </a:r>
            <a:endParaRPr/>
          </a:p>
          <a:p>
            <a:pPr indent="0" lvl="0" marL="0" rtl="0" algn="l">
              <a:lnSpc>
                <a:spcPct val="115000"/>
              </a:lnSpc>
              <a:spcBef>
                <a:spcPts val="1200"/>
              </a:spcBef>
              <a:spcAft>
                <a:spcPts val="1200"/>
              </a:spcAft>
              <a:buSzPts val="1800"/>
              <a:buNone/>
            </a:pPr>
            <a:r>
              <a:rPr lang="en"/>
              <a:t>Tempo: 5 minuti</a:t>
            </a:r>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28"/>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Why the ASMs</a:t>
            </a:r>
            <a:endParaRPr/>
          </a:p>
        </p:txBody>
      </p:sp>
      <p:sp>
        <p:nvSpPr>
          <p:cNvPr id="299" name="Google Shape;299;p28"/>
          <p:cNvSpPr txBox="1"/>
          <p:nvPr>
            <p:ph idx="1" type="body"/>
          </p:nvPr>
        </p:nvSpPr>
        <p:spPr>
          <a:xfrm>
            <a:off x="576000" y="792000"/>
            <a:ext cx="7920000" cy="3780000"/>
          </a:xfrm>
          <a:prstGeom prst="rect">
            <a:avLst/>
          </a:prstGeom>
          <a:noFill/>
          <a:ln>
            <a:noFill/>
          </a:ln>
        </p:spPr>
        <p:txBody>
          <a:bodyPr anchorCtr="0" anchor="t" bIns="0" lIns="0" spcFirstLastPara="1" rIns="0" wrap="square" tIns="0">
            <a:noAutofit/>
          </a:bodyPr>
          <a:lstStyle/>
          <a:p>
            <a:pPr indent="0" lvl="0" marL="101600" rtl="0" algn="l">
              <a:lnSpc>
                <a:spcPct val="115000"/>
              </a:lnSpc>
              <a:spcBef>
                <a:spcPts val="600"/>
              </a:spcBef>
              <a:spcAft>
                <a:spcPts val="0"/>
              </a:spcAft>
              <a:buSzPts val="2000"/>
              <a:buNone/>
            </a:pPr>
            <a:r>
              <a:rPr lang="en"/>
              <a:t>ASMs is a rigorous formal method, but a practitioner </a:t>
            </a:r>
            <a:endParaRPr/>
          </a:p>
          <a:p>
            <a:pPr indent="-355600" lvl="1" marL="914400" rtl="0" algn="l">
              <a:lnSpc>
                <a:spcPct val="115000"/>
              </a:lnSpc>
              <a:spcBef>
                <a:spcPts val="0"/>
              </a:spcBef>
              <a:spcAft>
                <a:spcPts val="0"/>
              </a:spcAft>
              <a:buSzPts val="2000"/>
              <a:buChar char="○"/>
            </a:pPr>
            <a:r>
              <a:rPr lang="en"/>
              <a:t>Needs </a:t>
            </a:r>
            <a:r>
              <a:rPr lang="en">
                <a:solidFill>
                  <a:schemeClr val="accent6"/>
                </a:solidFill>
              </a:rPr>
              <a:t>no special training </a:t>
            </a:r>
            <a:r>
              <a:rPr lang="en"/>
              <a:t>to use it </a:t>
            </a:r>
            <a:endParaRPr/>
          </a:p>
          <a:p>
            <a:pPr indent="-355600" lvl="2" marL="1371600" rtl="0" algn="l">
              <a:lnSpc>
                <a:spcPct val="115000"/>
              </a:lnSpc>
              <a:spcBef>
                <a:spcPts val="0"/>
              </a:spcBef>
              <a:spcAft>
                <a:spcPts val="0"/>
              </a:spcAft>
              <a:buSzPts val="2000"/>
              <a:buFont typeface="Noto Sans Symbols"/>
              <a:buChar char="▪"/>
            </a:pPr>
            <a:r>
              <a:rPr lang="en" sz="1800"/>
              <a:t>Models can be understood as pseudo-code (or virtual machines working) over abstract data structures</a:t>
            </a:r>
            <a:endParaRPr/>
          </a:p>
          <a:p>
            <a:pPr indent="-355600" lvl="1" marL="914400" rtl="0" algn="l">
              <a:lnSpc>
                <a:spcPct val="115000"/>
              </a:lnSpc>
              <a:spcBef>
                <a:spcPts val="0"/>
              </a:spcBef>
              <a:spcAft>
                <a:spcPts val="0"/>
              </a:spcAft>
              <a:buSzPts val="2000"/>
              <a:buChar char="○"/>
            </a:pPr>
            <a:r>
              <a:rPr lang="en">
                <a:solidFill>
                  <a:schemeClr val="dk1"/>
                </a:solidFill>
              </a:rPr>
              <a:t>Has </a:t>
            </a:r>
            <a:r>
              <a:rPr lang="en">
                <a:solidFill>
                  <a:schemeClr val="accent6"/>
                </a:solidFill>
              </a:rPr>
              <a:t>tools</a:t>
            </a:r>
            <a:r>
              <a:rPr lang="en">
                <a:solidFill>
                  <a:schemeClr val="dk1"/>
                </a:solidFill>
              </a:rPr>
              <a:t> </a:t>
            </a:r>
            <a:endParaRPr>
              <a:solidFill>
                <a:schemeClr val="dk1"/>
              </a:solidFill>
            </a:endParaRPr>
          </a:p>
          <a:p>
            <a:pPr indent="-355600" lvl="2" marL="1371600" rtl="0" algn="l">
              <a:lnSpc>
                <a:spcPct val="115000"/>
              </a:lnSpc>
              <a:spcBef>
                <a:spcPts val="0"/>
              </a:spcBef>
              <a:spcAft>
                <a:spcPts val="0"/>
              </a:spcAft>
              <a:buSzPts val="2000"/>
              <a:buFont typeface="Noto Sans Symbols"/>
              <a:buChar char="▪"/>
            </a:pPr>
            <a:r>
              <a:rPr lang="en" sz="1800"/>
              <a:t>For model editing, simulation, testing, static and dynamic verification, conformance checking, etc.</a:t>
            </a:r>
            <a:endParaRPr/>
          </a:p>
          <a:p>
            <a:pPr indent="-355600" lvl="1" marL="914400" rtl="0" algn="l">
              <a:lnSpc>
                <a:spcPct val="115000"/>
              </a:lnSpc>
              <a:spcBef>
                <a:spcPts val="0"/>
              </a:spcBef>
              <a:spcAft>
                <a:spcPts val="0"/>
              </a:spcAft>
              <a:buSzPts val="2000"/>
              <a:buChar char="○"/>
            </a:pPr>
            <a:r>
              <a:rPr lang="en"/>
              <a:t>Has a </a:t>
            </a:r>
            <a:r>
              <a:rPr lang="en">
                <a:solidFill>
                  <a:schemeClr val="accent6"/>
                </a:solidFill>
              </a:rPr>
              <a:t>development process</a:t>
            </a:r>
            <a:endParaRPr>
              <a:solidFill>
                <a:schemeClr val="accent6"/>
              </a:solidFill>
            </a:endParaRPr>
          </a:p>
          <a:p>
            <a:pPr indent="-355600" lvl="2" marL="1371600" rtl="0" algn="l">
              <a:lnSpc>
                <a:spcPct val="115000"/>
              </a:lnSpc>
              <a:spcBef>
                <a:spcPts val="0"/>
              </a:spcBef>
              <a:spcAft>
                <a:spcPts val="0"/>
              </a:spcAft>
              <a:buSzPts val="2000"/>
              <a:buFont typeface="Noto Sans Symbols"/>
              <a:buChar char="▪"/>
            </a:pPr>
            <a:r>
              <a:rPr lang="en" sz="1800"/>
              <a:t>Based on model refinement</a:t>
            </a:r>
            <a:endParaRPr/>
          </a:p>
          <a:p>
            <a:pPr indent="-355600" lvl="2" marL="1371600" rtl="0" algn="l">
              <a:lnSpc>
                <a:spcPct val="115000"/>
              </a:lnSpc>
              <a:spcBef>
                <a:spcPts val="0"/>
              </a:spcBef>
              <a:spcAft>
                <a:spcPts val="0"/>
              </a:spcAft>
              <a:buSzPts val="2000"/>
              <a:buFont typeface="Noto Sans Symbols"/>
              <a:buChar char="▪"/>
            </a:pPr>
            <a:r>
              <a:rPr lang="en" sz="1800"/>
              <a:t>Support straightforward model to code transformation</a:t>
            </a:r>
            <a:endParaRPr/>
          </a:p>
          <a:p>
            <a:pPr indent="-228600" lvl="0" marL="457200" rtl="0" algn="l">
              <a:lnSpc>
                <a:spcPct val="115000"/>
              </a:lnSpc>
              <a:spcBef>
                <a:spcPts val="600"/>
              </a:spcBef>
              <a:spcAft>
                <a:spcPts val="0"/>
              </a:spcAft>
              <a:buSzPts val="2000"/>
              <a:buNone/>
            </a:pPr>
            <a:r>
              <a:t/>
            </a:r>
            <a:endParaRP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29"/>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ASM-based Modeling Approach</a:t>
            </a:r>
            <a:endParaRPr/>
          </a:p>
        </p:txBody>
      </p:sp>
      <p:sp>
        <p:nvSpPr>
          <p:cNvPr id="305" name="Google Shape;305;p29"/>
          <p:cNvSpPr txBox="1"/>
          <p:nvPr>
            <p:ph idx="1" type="body"/>
          </p:nvPr>
        </p:nvSpPr>
        <p:spPr>
          <a:xfrm>
            <a:off x="576000" y="792000"/>
            <a:ext cx="7920000" cy="3780000"/>
          </a:xfrm>
          <a:prstGeom prst="rect">
            <a:avLst/>
          </a:prstGeom>
          <a:noFill/>
          <a:ln>
            <a:noFill/>
          </a:ln>
        </p:spPr>
        <p:txBody>
          <a:bodyPr anchorCtr="0" anchor="t" bIns="0" lIns="0" spcFirstLastPara="1" rIns="0" wrap="square" tIns="0">
            <a:noAutofit/>
          </a:bodyPr>
          <a:lstStyle/>
          <a:p>
            <a:pPr indent="0" lvl="0" marL="101600" rtl="0" algn="l">
              <a:lnSpc>
                <a:spcPct val="115000"/>
              </a:lnSpc>
              <a:spcBef>
                <a:spcPts val="600"/>
              </a:spcBef>
              <a:spcAft>
                <a:spcPts val="0"/>
              </a:spcAft>
              <a:buSzPts val="2000"/>
              <a:buNone/>
            </a:pPr>
            <a:r>
              <a:rPr lang="en"/>
              <a:t>ASM formal method builds upon </a:t>
            </a:r>
            <a:r>
              <a:rPr lang="en">
                <a:solidFill>
                  <a:schemeClr val="accent6"/>
                </a:solidFill>
              </a:rPr>
              <a:t>three main concepts</a:t>
            </a:r>
            <a:r>
              <a:rPr lang="en"/>
              <a:t>:</a:t>
            </a:r>
            <a:endParaRPr/>
          </a:p>
          <a:p>
            <a:pPr indent="-355600" lvl="1" marL="914400" rtl="0" algn="l">
              <a:lnSpc>
                <a:spcPct val="115000"/>
              </a:lnSpc>
              <a:spcBef>
                <a:spcPts val="0"/>
              </a:spcBef>
              <a:spcAft>
                <a:spcPts val="0"/>
              </a:spcAft>
              <a:buSzPts val="2000"/>
              <a:buChar char="○"/>
            </a:pPr>
            <a:r>
              <a:rPr b="1" lang="en">
                <a:solidFill>
                  <a:schemeClr val="accent6"/>
                </a:solidFill>
              </a:rPr>
              <a:t>Abstract State Machines</a:t>
            </a:r>
            <a:r>
              <a:rPr lang="en"/>
              <a:t>, state-based transition systems that extend Finite State Machines </a:t>
            </a:r>
            <a:endParaRPr/>
          </a:p>
          <a:p>
            <a:pPr indent="-355600" lvl="2" marL="1371600" rtl="0" algn="l">
              <a:lnSpc>
                <a:spcPct val="115000"/>
              </a:lnSpc>
              <a:spcBef>
                <a:spcPts val="0"/>
              </a:spcBef>
              <a:spcAft>
                <a:spcPts val="0"/>
              </a:spcAft>
              <a:buSzPts val="2000"/>
              <a:buFont typeface="Noto Sans Symbols"/>
              <a:buChar char="▪"/>
            </a:pPr>
            <a:r>
              <a:rPr i="1" lang="en" sz="1600"/>
              <a:t>unstructured control states</a:t>
            </a:r>
            <a:r>
              <a:rPr lang="en" sz="1600"/>
              <a:t> are replaced by states with arbitrary complex data</a:t>
            </a:r>
            <a:endParaRPr/>
          </a:p>
          <a:p>
            <a:pPr indent="-355600" lvl="1" marL="914400" rtl="0" algn="l">
              <a:lnSpc>
                <a:spcPct val="115000"/>
              </a:lnSpc>
              <a:spcBef>
                <a:spcPts val="0"/>
              </a:spcBef>
              <a:spcAft>
                <a:spcPts val="0"/>
              </a:spcAft>
              <a:buSzPts val="2000"/>
              <a:buChar char="○"/>
            </a:pPr>
            <a:r>
              <a:rPr b="1" lang="en">
                <a:solidFill>
                  <a:schemeClr val="accent6"/>
                </a:solidFill>
              </a:rPr>
              <a:t>ground model</a:t>
            </a:r>
            <a:r>
              <a:rPr lang="en"/>
              <a:t>, an ASM which is a reference model for the design w.r.t. a set of requirements</a:t>
            </a:r>
            <a:endParaRPr/>
          </a:p>
          <a:p>
            <a:pPr indent="-355600" lvl="1" marL="914400" rtl="0" algn="l">
              <a:lnSpc>
                <a:spcPct val="115000"/>
              </a:lnSpc>
              <a:spcBef>
                <a:spcPts val="0"/>
              </a:spcBef>
              <a:spcAft>
                <a:spcPts val="0"/>
              </a:spcAft>
              <a:buSzPts val="2000"/>
              <a:buChar char="○"/>
            </a:pPr>
            <a:r>
              <a:rPr b="1" lang="en">
                <a:solidFill>
                  <a:schemeClr val="accent6"/>
                </a:solidFill>
              </a:rPr>
              <a:t>model reﬁnement</a:t>
            </a:r>
            <a:r>
              <a:rPr lang="en"/>
              <a:t>, a general scheme for stepwise instantiations of model abstractions to concrete system elements</a:t>
            </a:r>
            <a:endParaRPr/>
          </a:p>
          <a:p>
            <a:pPr indent="-228600" lvl="0" marL="457200" rtl="0" algn="l">
              <a:lnSpc>
                <a:spcPct val="115000"/>
              </a:lnSpc>
              <a:spcBef>
                <a:spcPts val="600"/>
              </a:spcBef>
              <a:spcAft>
                <a:spcPts val="0"/>
              </a:spcAft>
              <a:buSzPts val="2000"/>
              <a:buNone/>
            </a:pPr>
            <a:r>
              <a:t/>
            </a:r>
            <a:endParaRP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30"/>
          <p:cNvSpPr txBox="1"/>
          <p:nvPr>
            <p:ph idx="1" type="body"/>
          </p:nvPr>
        </p:nvSpPr>
        <p:spPr>
          <a:xfrm>
            <a:off x="576000" y="792000"/>
            <a:ext cx="7920000" cy="3780000"/>
          </a:xfrm>
          <a:prstGeom prst="rect">
            <a:avLst/>
          </a:prstGeom>
          <a:noFill/>
          <a:ln>
            <a:noFill/>
          </a:ln>
        </p:spPr>
        <p:txBody>
          <a:bodyPr anchorCtr="0" anchor="t" bIns="0" lIns="0" spcFirstLastPara="1" rIns="0" wrap="square" tIns="0">
            <a:noAutofit/>
          </a:bodyPr>
          <a:lstStyle/>
          <a:p>
            <a:pPr indent="0" lvl="0" marL="82300" rtl="0" algn="l">
              <a:lnSpc>
                <a:spcPct val="115000"/>
              </a:lnSpc>
              <a:spcBef>
                <a:spcPts val="0"/>
              </a:spcBef>
              <a:spcAft>
                <a:spcPts val="0"/>
              </a:spcAft>
              <a:buClr>
                <a:srgbClr val="D16349"/>
              </a:buClr>
              <a:buSzPts val="1414"/>
              <a:buNone/>
            </a:pPr>
            <a:r>
              <a:rPr lang="en" sz="2000">
                <a:solidFill>
                  <a:srgbClr val="000000"/>
                </a:solidFill>
              </a:rPr>
              <a:t>ASMs are state-based transition systems:</a:t>
            </a:r>
            <a:endParaRPr sz="2800"/>
          </a:p>
          <a:p>
            <a:pPr indent="-228600" lvl="0" marL="457200" rtl="0" algn="l">
              <a:lnSpc>
                <a:spcPct val="115000"/>
              </a:lnSpc>
              <a:spcBef>
                <a:spcPts val="600"/>
              </a:spcBef>
              <a:spcAft>
                <a:spcPts val="0"/>
              </a:spcAft>
              <a:buSzPts val="2000"/>
              <a:buNone/>
            </a:pPr>
            <a:r>
              <a:t/>
            </a:r>
            <a:endParaRPr/>
          </a:p>
        </p:txBody>
      </p:sp>
      <p:sp>
        <p:nvSpPr>
          <p:cNvPr id="311" name="Google Shape;311;p30"/>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Abstract State Machines (ASMs) </a:t>
            </a:r>
            <a:endParaRPr/>
          </a:p>
        </p:txBody>
      </p:sp>
      <p:sp>
        <p:nvSpPr>
          <p:cNvPr id="312" name="Google Shape;312;p30"/>
          <p:cNvSpPr/>
          <p:nvPr/>
        </p:nvSpPr>
        <p:spPr>
          <a:xfrm>
            <a:off x="2090176" y="1745115"/>
            <a:ext cx="793328" cy="577953"/>
          </a:xfrm>
          <a:prstGeom prst="ellipse">
            <a:avLst/>
          </a:prstGeom>
          <a:gradFill>
            <a:gsLst>
              <a:gs pos="0">
                <a:srgbClr val="BABABA"/>
              </a:gs>
              <a:gs pos="35000">
                <a:srgbClr val="CFCFCF"/>
              </a:gs>
              <a:gs pos="100000">
                <a:srgbClr val="EDEDED"/>
              </a:gs>
            </a:gsLst>
            <a:lin ang="16200000" scaled="0"/>
          </a:gradFill>
          <a:ln cap="flat" cmpd="sng" w="9525">
            <a:solidFill>
              <a:schemeClr val="dk1"/>
            </a:solidFill>
            <a:prstDash val="solid"/>
            <a:round/>
            <a:headEnd len="sm" w="sm" type="none"/>
            <a:tailEnd len="sm" w="sm" type="none"/>
          </a:ln>
          <a:effectLst>
            <a:outerShdw blurRad="40000" rotWithShape="0" dir="5400000" dist="20000">
              <a:srgbClr val="000000">
                <a:alpha val="36470"/>
              </a:srgbClr>
            </a:outerShdw>
          </a:effectLst>
        </p:spPr>
        <p:txBody>
          <a:bodyPr anchorCtr="0" anchor="ctr" bIns="39525" lIns="79100" spcFirstLastPara="1" rIns="79100" wrap="square" tIns="39525">
            <a:noAutofit/>
          </a:bodyPr>
          <a:lstStyle/>
          <a:p>
            <a:pPr indent="0" lvl="0" marL="0" marR="0" rtl="0" algn="ctr">
              <a:lnSpc>
                <a:spcPct val="100000"/>
              </a:lnSpc>
              <a:spcBef>
                <a:spcPts val="0"/>
              </a:spcBef>
              <a:spcAft>
                <a:spcPts val="0"/>
              </a:spcAft>
              <a:buClr>
                <a:srgbClr val="000000"/>
              </a:buClr>
              <a:buSzPts val="2100"/>
              <a:buFont typeface="Arial"/>
              <a:buNone/>
            </a:pPr>
            <a:r>
              <a:rPr b="0" i="0" lang="en" sz="2100" u="none" cap="none" strike="noStrike">
                <a:solidFill>
                  <a:schemeClr val="dk1"/>
                </a:solidFill>
                <a:latin typeface="Verdana"/>
                <a:ea typeface="Verdana"/>
                <a:cs typeface="Verdana"/>
                <a:sym typeface="Verdana"/>
              </a:rPr>
              <a:t>S</a:t>
            </a:r>
            <a:r>
              <a:rPr b="0" baseline="-25000" i="0" lang="en" sz="2100" u="none" cap="none" strike="noStrike">
                <a:solidFill>
                  <a:schemeClr val="dk1"/>
                </a:solidFill>
                <a:latin typeface="Verdana"/>
                <a:ea typeface="Verdana"/>
                <a:cs typeface="Verdana"/>
                <a:sym typeface="Verdana"/>
              </a:rPr>
              <a:t>0</a:t>
            </a:r>
            <a:endParaRPr b="0" i="0" sz="1212" u="none" cap="none" strike="noStrike">
              <a:solidFill>
                <a:srgbClr val="000000"/>
              </a:solidFill>
              <a:latin typeface="Arial"/>
              <a:ea typeface="Arial"/>
              <a:cs typeface="Arial"/>
              <a:sym typeface="Arial"/>
            </a:endParaRPr>
          </a:p>
        </p:txBody>
      </p:sp>
      <p:sp>
        <p:nvSpPr>
          <p:cNvPr id="313" name="Google Shape;313;p30"/>
          <p:cNvSpPr/>
          <p:nvPr/>
        </p:nvSpPr>
        <p:spPr>
          <a:xfrm>
            <a:off x="4335955" y="1745115"/>
            <a:ext cx="793328" cy="577953"/>
          </a:xfrm>
          <a:prstGeom prst="ellipse">
            <a:avLst/>
          </a:prstGeom>
          <a:gradFill>
            <a:gsLst>
              <a:gs pos="0">
                <a:srgbClr val="BABABA"/>
              </a:gs>
              <a:gs pos="35000">
                <a:srgbClr val="CFCFCF"/>
              </a:gs>
              <a:gs pos="100000">
                <a:srgbClr val="EDEDED"/>
              </a:gs>
            </a:gsLst>
            <a:lin ang="16200000" scaled="0"/>
          </a:gradFill>
          <a:ln cap="flat" cmpd="sng" w="9525">
            <a:solidFill>
              <a:schemeClr val="dk1"/>
            </a:solidFill>
            <a:prstDash val="solid"/>
            <a:round/>
            <a:headEnd len="sm" w="sm" type="none"/>
            <a:tailEnd len="sm" w="sm" type="none"/>
          </a:ln>
          <a:effectLst>
            <a:outerShdw blurRad="40000" rotWithShape="0" dir="5400000" dist="20000">
              <a:srgbClr val="000000">
                <a:alpha val="36470"/>
              </a:srgbClr>
            </a:outerShdw>
          </a:effectLst>
        </p:spPr>
        <p:txBody>
          <a:bodyPr anchorCtr="0" anchor="ctr" bIns="39525" lIns="79100" spcFirstLastPara="1" rIns="79100" wrap="square" tIns="39525">
            <a:noAutofit/>
          </a:bodyPr>
          <a:lstStyle/>
          <a:p>
            <a:pPr indent="0" lvl="0" marL="0" marR="0" rtl="0" algn="ctr">
              <a:lnSpc>
                <a:spcPct val="100000"/>
              </a:lnSpc>
              <a:spcBef>
                <a:spcPts val="0"/>
              </a:spcBef>
              <a:spcAft>
                <a:spcPts val="0"/>
              </a:spcAft>
              <a:buClr>
                <a:srgbClr val="000000"/>
              </a:buClr>
              <a:buSzPts val="2100"/>
              <a:buFont typeface="Arial"/>
              <a:buNone/>
            </a:pPr>
            <a:r>
              <a:rPr b="0" i="0" lang="en" sz="2100" u="none" cap="none" strike="noStrike">
                <a:solidFill>
                  <a:schemeClr val="dk1"/>
                </a:solidFill>
                <a:latin typeface="Verdana"/>
                <a:ea typeface="Verdana"/>
                <a:cs typeface="Verdana"/>
                <a:sym typeface="Verdana"/>
              </a:rPr>
              <a:t>S</a:t>
            </a:r>
            <a:r>
              <a:rPr b="0" baseline="-25000" i="0" lang="en" sz="2100" u="none" cap="none" strike="noStrike">
                <a:solidFill>
                  <a:schemeClr val="dk1"/>
                </a:solidFill>
                <a:latin typeface="Verdana"/>
                <a:ea typeface="Verdana"/>
                <a:cs typeface="Verdana"/>
                <a:sym typeface="Verdana"/>
              </a:rPr>
              <a:t>1</a:t>
            </a:r>
            <a:endParaRPr b="0" i="0" sz="1212" u="none" cap="none" strike="noStrike">
              <a:solidFill>
                <a:srgbClr val="000000"/>
              </a:solidFill>
              <a:latin typeface="Arial"/>
              <a:ea typeface="Arial"/>
              <a:cs typeface="Arial"/>
              <a:sym typeface="Arial"/>
            </a:endParaRPr>
          </a:p>
        </p:txBody>
      </p:sp>
      <p:sp>
        <p:nvSpPr>
          <p:cNvPr id="314" name="Google Shape;314;p30"/>
          <p:cNvSpPr/>
          <p:nvPr/>
        </p:nvSpPr>
        <p:spPr>
          <a:xfrm>
            <a:off x="5634124" y="1745115"/>
            <a:ext cx="793328" cy="577953"/>
          </a:xfrm>
          <a:prstGeom prst="ellipse">
            <a:avLst/>
          </a:prstGeom>
          <a:gradFill>
            <a:gsLst>
              <a:gs pos="0">
                <a:srgbClr val="BABABA"/>
              </a:gs>
              <a:gs pos="35000">
                <a:srgbClr val="CFCFCF"/>
              </a:gs>
              <a:gs pos="100000">
                <a:srgbClr val="EDEDED"/>
              </a:gs>
            </a:gsLst>
            <a:lin ang="16200000" scaled="0"/>
          </a:gradFill>
          <a:ln cap="flat" cmpd="sng" w="9525">
            <a:solidFill>
              <a:schemeClr val="dk1"/>
            </a:solidFill>
            <a:prstDash val="solid"/>
            <a:round/>
            <a:headEnd len="sm" w="sm" type="none"/>
            <a:tailEnd len="sm" w="sm" type="none"/>
          </a:ln>
          <a:effectLst>
            <a:outerShdw blurRad="40000" rotWithShape="0" dir="5400000" dist="20000">
              <a:srgbClr val="000000">
                <a:alpha val="36470"/>
              </a:srgbClr>
            </a:outerShdw>
          </a:effectLst>
        </p:spPr>
        <p:txBody>
          <a:bodyPr anchorCtr="0" anchor="ctr" bIns="39525" lIns="79100" spcFirstLastPara="1" rIns="79100" wrap="square" tIns="39525">
            <a:noAutofit/>
          </a:bodyPr>
          <a:lstStyle/>
          <a:p>
            <a:pPr indent="0" lvl="0" marL="0" marR="0" rtl="0" algn="ctr">
              <a:lnSpc>
                <a:spcPct val="100000"/>
              </a:lnSpc>
              <a:spcBef>
                <a:spcPts val="0"/>
              </a:spcBef>
              <a:spcAft>
                <a:spcPts val="0"/>
              </a:spcAft>
              <a:buClr>
                <a:srgbClr val="000000"/>
              </a:buClr>
              <a:buSzPts val="2100"/>
              <a:buFont typeface="Arial"/>
              <a:buNone/>
            </a:pPr>
            <a:r>
              <a:rPr b="0" i="0" lang="en" sz="2100" u="none" cap="none" strike="noStrike">
                <a:solidFill>
                  <a:schemeClr val="dk1"/>
                </a:solidFill>
                <a:latin typeface="Verdana"/>
                <a:ea typeface="Verdana"/>
                <a:cs typeface="Verdana"/>
                <a:sym typeface="Verdana"/>
              </a:rPr>
              <a:t>S</a:t>
            </a:r>
            <a:r>
              <a:rPr b="0" baseline="-25000" i="0" lang="en" sz="2100" u="none" cap="none" strike="noStrike">
                <a:solidFill>
                  <a:schemeClr val="dk1"/>
                </a:solidFill>
                <a:latin typeface="Verdana"/>
                <a:ea typeface="Verdana"/>
                <a:cs typeface="Verdana"/>
                <a:sym typeface="Verdana"/>
              </a:rPr>
              <a:t>2</a:t>
            </a:r>
            <a:endParaRPr b="0" i="0" sz="1212" u="none" cap="none" strike="noStrike">
              <a:solidFill>
                <a:srgbClr val="000000"/>
              </a:solidFill>
              <a:latin typeface="Arial"/>
              <a:ea typeface="Arial"/>
              <a:cs typeface="Arial"/>
              <a:sym typeface="Arial"/>
            </a:endParaRPr>
          </a:p>
        </p:txBody>
      </p:sp>
      <p:sp>
        <p:nvSpPr>
          <p:cNvPr id="315" name="Google Shape;315;p30"/>
          <p:cNvSpPr txBox="1"/>
          <p:nvPr/>
        </p:nvSpPr>
        <p:spPr>
          <a:xfrm>
            <a:off x="6990655" y="1874284"/>
            <a:ext cx="660622" cy="319614"/>
          </a:xfrm>
          <a:prstGeom prst="rect">
            <a:avLst/>
          </a:prstGeom>
          <a:solidFill>
            <a:srgbClr val="DFDFEA"/>
          </a:solidFill>
          <a:ln>
            <a:noFill/>
          </a:ln>
        </p:spPr>
        <p:txBody>
          <a:bodyPr anchorCtr="0" anchor="t" bIns="39525" lIns="79100" spcFirstLastPara="1" rIns="79100" wrap="square" tIns="39525">
            <a:spAutoFit/>
          </a:bodyPr>
          <a:lstStyle/>
          <a:p>
            <a:pPr indent="0" lvl="0" marL="0" marR="0" rtl="0" algn="l">
              <a:lnSpc>
                <a:spcPct val="100000"/>
              </a:lnSpc>
              <a:spcBef>
                <a:spcPts val="0"/>
              </a:spcBef>
              <a:spcAft>
                <a:spcPts val="0"/>
              </a:spcAft>
              <a:buClr>
                <a:srgbClr val="000000"/>
              </a:buClr>
              <a:buSzPts val="1558"/>
              <a:buFont typeface="Arial"/>
              <a:buNone/>
            </a:pPr>
            <a:r>
              <a:rPr b="0" i="0" lang="en" sz="1558" u="none" cap="none" strike="noStrike">
                <a:solidFill>
                  <a:schemeClr val="dk1"/>
                </a:solidFill>
                <a:latin typeface="Verdana"/>
                <a:ea typeface="Verdana"/>
                <a:cs typeface="Verdana"/>
                <a:sym typeface="Verdana"/>
              </a:rPr>
              <a:t>…..</a:t>
            </a:r>
            <a:endParaRPr b="0" i="0" sz="1212" u="none" cap="none" strike="noStrike">
              <a:solidFill>
                <a:srgbClr val="000000"/>
              </a:solidFill>
              <a:latin typeface="Arial"/>
              <a:ea typeface="Arial"/>
              <a:cs typeface="Arial"/>
              <a:sym typeface="Arial"/>
            </a:endParaRPr>
          </a:p>
        </p:txBody>
      </p:sp>
      <p:sp>
        <p:nvSpPr>
          <p:cNvPr id="316" name="Google Shape;316;p30"/>
          <p:cNvSpPr/>
          <p:nvPr/>
        </p:nvSpPr>
        <p:spPr>
          <a:xfrm>
            <a:off x="1369834" y="2570694"/>
            <a:ext cx="2265583" cy="1136724"/>
          </a:xfrm>
          <a:prstGeom prst="wedgeRectCallout">
            <a:avLst>
              <a:gd fmla="val 9403" name="adj1"/>
              <a:gd fmla="val -69758" name="adj2"/>
            </a:avLst>
          </a:prstGeom>
          <a:gradFill>
            <a:gsLst>
              <a:gs pos="0">
                <a:srgbClr val="FFC074"/>
              </a:gs>
              <a:gs pos="35000">
                <a:srgbClr val="FFD29F"/>
              </a:gs>
              <a:gs pos="100000">
                <a:srgbClr val="FFEBD6"/>
              </a:gs>
            </a:gsLst>
            <a:lin ang="16200000" scaled="0"/>
          </a:gradFill>
          <a:ln cap="flat" cmpd="sng" w="9525">
            <a:solidFill>
              <a:srgbClr val="FF9600"/>
            </a:solidFill>
            <a:prstDash val="solid"/>
            <a:round/>
            <a:headEnd len="sm" w="sm" type="none"/>
            <a:tailEnd len="sm" w="sm" type="none"/>
          </a:ln>
          <a:effectLst>
            <a:outerShdw blurRad="40000" rotWithShape="0" dir="5400000" dist="20000">
              <a:srgbClr val="000000">
                <a:alpha val="36470"/>
              </a:srgbClr>
            </a:outerShdw>
          </a:effectLst>
        </p:spPr>
        <p:txBody>
          <a:bodyPr anchorCtr="0" anchor="ctr" bIns="39525" lIns="79100" spcFirstLastPara="1" rIns="79100" wrap="square" tIns="39525">
            <a:noAutofit/>
          </a:bodyPr>
          <a:lstStyle/>
          <a:p>
            <a:pPr indent="0" lvl="0" marL="0" marR="0" rtl="0" algn="ctr">
              <a:lnSpc>
                <a:spcPct val="100000"/>
              </a:lnSpc>
              <a:spcBef>
                <a:spcPts val="0"/>
              </a:spcBef>
              <a:spcAft>
                <a:spcPts val="0"/>
              </a:spcAft>
              <a:buClr>
                <a:srgbClr val="000000"/>
              </a:buClr>
              <a:buSzPts val="1558"/>
              <a:buFont typeface="Arial"/>
              <a:buNone/>
            </a:pPr>
            <a:r>
              <a:rPr b="1" i="0" lang="en" sz="1558" u="none" cap="none" strike="noStrike">
                <a:solidFill>
                  <a:schemeClr val="dk1"/>
                </a:solidFill>
                <a:latin typeface="Verdana"/>
                <a:ea typeface="Verdana"/>
                <a:cs typeface="Verdana"/>
                <a:sym typeface="Verdana"/>
              </a:rPr>
              <a:t>State</a:t>
            </a:r>
            <a:r>
              <a:rPr b="0" i="0" lang="en" sz="1558" u="none" cap="none" strike="noStrike">
                <a:solidFill>
                  <a:schemeClr val="dk1"/>
                </a:solidFill>
                <a:latin typeface="Verdana"/>
                <a:ea typeface="Verdana"/>
                <a:cs typeface="Verdana"/>
                <a:sym typeface="Verdana"/>
              </a:rPr>
              <a:t>: </a:t>
            </a:r>
            <a:r>
              <a:rPr b="0" i="0" lang="en" sz="1385" u="none" cap="none" strike="noStrike">
                <a:solidFill>
                  <a:schemeClr val="dk1"/>
                </a:solidFill>
                <a:latin typeface="Verdana"/>
                <a:ea typeface="Verdana"/>
                <a:cs typeface="Verdana"/>
                <a:sym typeface="Verdana"/>
              </a:rPr>
              <a:t>instantaneous conﬁguration of the    system and its external events</a:t>
            </a:r>
            <a:endParaRPr b="0" i="0" sz="1558" u="none" cap="none" strike="noStrike">
              <a:solidFill>
                <a:schemeClr val="dk1"/>
              </a:solidFill>
              <a:latin typeface="Verdana"/>
              <a:ea typeface="Verdana"/>
              <a:cs typeface="Verdana"/>
              <a:sym typeface="Verdana"/>
            </a:endParaRPr>
          </a:p>
        </p:txBody>
      </p:sp>
      <p:cxnSp>
        <p:nvCxnSpPr>
          <p:cNvPr id="317" name="Google Shape;317;p30"/>
          <p:cNvCxnSpPr>
            <a:stCxn id="312" idx="6"/>
            <a:endCxn id="313" idx="2"/>
          </p:cNvCxnSpPr>
          <p:nvPr/>
        </p:nvCxnSpPr>
        <p:spPr>
          <a:xfrm>
            <a:off x="2883504" y="2034092"/>
            <a:ext cx="1452600" cy="600"/>
          </a:xfrm>
          <a:prstGeom prst="curvedConnector3">
            <a:avLst>
              <a:gd fmla="val 83197" name="adj1"/>
            </a:avLst>
          </a:prstGeom>
          <a:noFill/>
          <a:ln cap="flat" cmpd="sng" w="44450">
            <a:solidFill>
              <a:srgbClr val="FF9600"/>
            </a:solidFill>
            <a:prstDash val="solid"/>
            <a:round/>
            <a:headEnd len="sm" w="sm" type="none"/>
            <a:tailEnd len="med" w="med" type="triangle"/>
          </a:ln>
        </p:spPr>
      </p:cxnSp>
      <p:sp>
        <p:nvSpPr>
          <p:cNvPr id="318" name="Google Shape;318;p30"/>
          <p:cNvSpPr/>
          <p:nvPr/>
        </p:nvSpPr>
        <p:spPr>
          <a:xfrm>
            <a:off x="4171324" y="2570693"/>
            <a:ext cx="3041757" cy="1092763"/>
          </a:xfrm>
          <a:prstGeom prst="wedgeRectCallout">
            <a:avLst>
              <a:gd fmla="val -73430" name="adj1"/>
              <a:gd fmla="val -91753" name="adj2"/>
            </a:avLst>
          </a:prstGeom>
          <a:gradFill>
            <a:gsLst>
              <a:gs pos="0">
                <a:srgbClr val="FFC074"/>
              </a:gs>
              <a:gs pos="35000">
                <a:srgbClr val="FFD29F"/>
              </a:gs>
              <a:gs pos="100000">
                <a:srgbClr val="FFEBD6"/>
              </a:gs>
            </a:gsLst>
            <a:lin ang="16200000" scaled="0"/>
          </a:gradFill>
          <a:ln cap="flat" cmpd="sng" w="9525">
            <a:solidFill>
              <a:srgbClr val="FF9600"/>
            </a:solidFill>
            <a:prstDash val="solid"/>
            <a:round/>
            <a:headEnd len="sm" w="sm" type="none"/>
            <a:tailEnd len="sm" w="sm" type="none"/>
          </a:ln>
          <a:effectLst>
            <a:outerShdw blurRad="40000" rotWithShape="0" dir="5400000" dist="20000">
              <a:srgbClr val="000000">
                <a:alpha val="36470"/>
              </a:srgbClr>
            </a:outerShdw>
          </a:effectLst>
        </p:spPr>
        <p:txBody>
          <a:bodyPr anchorCtr="0" anchor="ctr" bIns="39525" lIns="79100" spcFirstLastPara="1" rIns="79100" wrap="square" tIns="39525">
            <a:noAutofit/>
          </a:bodyPr>
          <a:lstStyle/>
          <a:p>
            <a:pPr indent="0" lvl="0" marL="0" marR="0" rtl="0" algn="ctr">
              <a:lnSpc>
                <a:spcPct val="100000"/>
              </a:lnSpc>
              <a:spcBef>
                <a:spcPts val="0"/>
              </a:spcBef>
              <a:spcAft>
                <a:spcPts val="0"/>
              </a:spcAft>
              <a:buClr>
                <a:srgbClr val="000000"/>
              </a:buClr>
              <a:buSzPts val="1558"/>
              <a:buFont typeface="Arial"/>
              <a:buNone/>
            </a:pPr>
            <a:r>
              <a:rPr b="1" i="0" lang="en" sz="1558" u="none" cap="none" strike="noStrike">
                <a:solidFill>
                  <a:schemeClr val="dk1"/>
                </a:solidFill>
                <a:latin typeface="Verdana"/>
                <a:ea typeface="Verdana"/>
                <a:cs typeface="Verdana"/>
                <a:sym typeface="Verdana"/>
              </a:rPr>
              <a:t>State transition</a:t>
            </a:r>
            <a:r>
              <a:rPr b="0" i="0" lang="en" sz="1558" u="none" cap="none" strike="noStrike">
                <a:solidFill>
                  <a:schemeClr val="dk1"/>
                </a:solidFill>
                <a:latin typeface="Verdana"/>
                <a:ea typeface="Verdana"/>
                <a:cs typeface="Verdana"/>
                <a:sym typeface="Verdana"/>
              </a:rPr>
              <a:t>: </a:t>
            </a:r>
            <a:r>
              <a:rPr b="0" i="0" lang="en" sz="1385" u="none" cap="none" strike="noStrike">
                <a:solidFill>
                  <a:schemeClr val="dk1"/>
                </a:solidFill>
                <a:latin typeface="Verdana"/>
                <a:ea typeface="Verdana"/>
                <a:cs typeface="Verdana"/>
                <a:sym typeface="Verdana"/>
              </a:rPr>
              <a:t>application of transition rules to get state update (next state)</a:t>
            </a:r>
            <a:endParaRPr b="0" i="0" sz="1212" u="none" cap="none" strike="noStrike">
              <a:solidFill>
                <a:srgbClr val="000000"/>
              </a:solidFill>
              <a:latin typeface="Arial"/>
              <a:ea typeface="Arial"/>
              <a:cs typeface="Arial"/>
              <a:sym typeface="Arial"/>
            </a:endParaRPr>
          </a:p>
        </p:txBody>
      </p:sp>
      <p:cxnSp>
        <p:nvCxnSpPr>
          <p:cNvPr id="319" name="Google Shape;319;p30"/>
          <p:cNvCxnSpPr>
            <a:endCxn id="314" idx="2"/>
          </p:cNvCxnSpPr>
          <p:nvPr/>
        </p:nvCxnSpPr>
        <p:spPr>
          <a:xfrm>
            <a:off x="5129224" y="2027792"/>
            <a:ext cx="504900" cy="6300"/>
          </a:xfrm>
          <a:prstGeom prst="curvedConnector3">
            <a:avLst>
              <a:gd fmla="val 50006" name="adj1"/>
            </a:avLst>
          </a:prstGeom>
          <a:noFill/>
          <a:ln cap="flat" cmpd="sng" w="44450">
            <a:solidFill>
              <a:srgbClr val="FF9600"/>
            </a:solidFill>
            <a:prstDash val="solid"/>
            <a:round/>
            <a:headEnd len="sm" w="sm" type="none"/>
            <a:tailEnd len="med" w="med" type="triangle"/>
          </a:ln>
        </p:spPr>
      </p:cxnSp>
      <p:cxnSp>
        <p:nvCxnSpPr>
          <p:cNvPr id="320" name="Google Shape;320;p30"/>
          <p:cNvCxnSpPr/>
          <p:nvPr/>
        </p:nvCxnSpPr>
        <p:spPr>
          <a:xfrm>
            <a:off x="6461416" y="2027290"/>
            <a:ext cx="489600" cy="6900"/>
          </a:xfrm>
          <a:prstGeom prst="curvedConnector3">
            <a:avLst>
              <a:gd fmla="val 50013" name="adj1"/>
            </a:avLst>
          </a:prstGeom>
          <a:noFill/>
          <a:ln cap="flat" cmpd="sng" w="44450">
            <a:solidFill>
              <a:srgbClr val="FF9600"/>
            </a:solidFill>
            <a:prstDash val="solid"/>
            <a:round/>
            <a:headEnd len="sm" w="sm" type="none"/>
            <a:tailEnd len="med" w="med" type="triangle"/>
          </a:ln>
        </p:spPr>
      </p:cxn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31"/>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ASM state</a:t>
            </a:r>
            <a:endParaRPr/>
          </a:p>
        </p:txBody>
      </p:sp>
      <p:sp>
        <p:nvSpPr>
          <p:cNvPr id="326" name="Google Shape;326;p31"/>
          <p:cNvSpPr txBox="1"/>
          <p:nvPr>
            <p:ph idx="1" type="body"/>
          </p:nvPr>
        </p:nvSpPr>
        <p:spPr>
          <a:xfrm>
            <a:off x="576000" y="792000"/>
            <a:ext cx="7920000" cy="3780000"/>
          </a:xfrm>
          <a:prstGeom prst="rect">
            <a:avLst/>
          </a:prstGeom>
          <a:noFill/>
          <a:ln>
            <a:noFill/>
          </a:ln>
        </p:spPr>
        <p:txBody>
          <a:bodyPr anchorCtr="0" anchor="t" bIns="0" lIns="0" spcFirstLastPara="1" rIns="0" wrap="square" tIns="0">
            <a:noAutofit/>
          </a:bodyPr>
          <a:lstStyle/>
          <a:p>
            <a:pPr indent="-355600" lvl="0" marL="457200" rtl="0" algn="l">
              <a:lnSpc>
                <a:spcPct val="115000"/>
              </a:lnSpc>
              <a:spcBef>
                <a:spcPts val="600"/>
              </a:spcBef>
              <a:spcAft>
                <a:spcPts val="0"/>
              </a:spcAft>
              <a:buSzPts val="2000"/>
              <a:buChar char="●"/>
            </a:pPr>
            <a:r>
              <a:rPr b="1" lang="en">
                <a:solidFill>
                  <a:schemeClr val="accent6"/>
                </a:solidFill>
              </a:rPr>
              <a:t>state</a:t>
            </a:r>
            <a:r>
              <a:rPr lang="en"/>
              <a:t>: multi-sorted first-order structure (</a:t>
            </a:r>
            <a:r>
              <a:rPr i="1" lang="en"/>
              <a:t>algebra</a:t>
            </a:r>
            <a:r>
              <a:rPr lang="en"/>
              <a:t>), i.e. domains of objects with functions defined on them</a:t>
            </a:r>
            <a:endParaRPr/>
          </a:p>
          <a:p>
            <a:pPr indent="-355600" lvl="1" marL="914400" rtl="0" algn="l">
              <a:lnSpc>
                <a:spcPct val="115000"/>
              </a:lnSpc>
              <a:spcBef>
                <a:spcPts val="0"/>
              </a:spcBef>
              <a:spcAft>
                <a:spcPts val="0"/>
              </a:spcAft>
              <a:buSzPts val="2000"/>
              <a:buChar char="○"/>
            </a:pPr>
            <a:r>
              <a:rPr lang="en"/>
              <a:t>(f,(v</a:t>
            </a:r>
            <a:r>
              <a:rPr baseline="-25000" lang="en"/>
              <a:t>1</a:t>
            </a:r>
            <a:r>
              <a:rPr lang="en"/>
              <a:t>,…,v</a:t>
            </a:r>
            <a:r>
              <a:rPr baseline="-25000" lang="en"/>
              <a:t>n</a:t>
            </a:r>
            <a:r>
              <a:rPr lang="en"/>
              <a:t>)) are </a:t>
            </a:r>
            <a:r>
              <a:rPr i="1" lang="en">
                <a:solidFill>
                  <a:schemeClr val="accent6"/>
                </a:solidFill>
              </a:rPr>
              <a:t>locations</a:t>
            </a:r>
            <a:endParaRPr>
              <a:solidFill>
                <a:schemeClr val="accent6"/>
              </a:solidFill>
            </a:endParaRPr>
          </a:p>
          <a:p>
            <a:pPr indent="-355600" lvl="2" marL="1371600" rtl="0" algn="l">
              <a:lnSpc>
                <a:spcPct val="115000"/>
              </a:lnSpc>
              <a:spcBef>
                <a:spcPts val="0"/>
              </a:spcBef>
              <a:spcAft>
                <a:spcPts val="0"/>
              </a:spcAft>
              <a:buSzPts val="2000"/>
              <a:buChar char="■"/>
            </a:pPr>
            <a:r>
              <a:rPr lang="en"/>
              <a:t>represent object container (or memory unit)</a:t>
            </a:r>
            <a:endParaRPr/>
          </a:p>
          <a:p>
            <a:pPr indent="-355600" lvl="2" marL="1371600" rtl="0" algn="l">
              <a:lnSpc>
                <a:spcPct val="115000"/>
              </a:lnSpc>
              <a:spcBef>
                <a:spcPts val="0"/>
              </a:spcBef>
              <a:spcAft>
                <a:spcPts val="0"/>
              </a:spcAft>
              <a:buSzPts val="2000"/>
              <a:buChar char="■"/>
            </a:pPr>
            <a:r>
              <a:rPr lang="en"/>
              <a:t>at each state, each location has a value</a:t>
            </a:r>
            <a:endParaRPr/>
          </a:p>
          <a:p>
            <a:pPr indent="-355600" lvl="1" marL="914400" rtl="0" algn="l">
              <a:lnSpc>
                <a:spcPct val="115000"/>
              </a:lnSpc>
              <a:spcBef>
                <a:spcPts val="0"/>
              </a:spcBef>
              <a:spcAft>
                <a:spcPts val="0"/>
              </a:spcAft>
              <a:buSzPts val="2000"/>
              <a:buChar char="○"/>
            </a:pPr>
            <a:r>
              <a:rPr lang="en">
                <a:solidFill>
                  <a:schemeClr val="accent6"/>
                </a:solidFill>
              </a:rPr>
              <a:t>Location updates </a:t>
            </a:r>
            <a:r>
              <a:rPr lang="en"/>
              <a:t>represent the basic units of state change and they are given as assignments:</a:t>
            </a:r>
            <a:endParaRPr/>
          </a:p>
          <a:p>
            <a:pPr indent="0" lvl="1" marL="558800" rtl="0" algn="l">
              <a:lnSpc>
                <a:spcPct val="115000"/>
              </a:lnSpc>
              <a:spcBef>
                <a:spcPts val="0"/>
              </a:spcBef>
              <a:spcAft>
                <a:spcPts val="0"/>
              </a:spcAft>
              <a:buSzPts val="2000"/>
              <a:buNone/>
            </a:pPr>
            <a:r>
              <a:rPr lang="en"/>
              <a:t>	f(v</a:t>
            </a:r>
            <a:r>
              <a:rPr baseline="-25000" lang="en"/>
              <a:t>1</a:t>
            </a:r>
            <a:r>
              <a:rPr lang="en"/>
              <a:t>,…,v</a:t>
            </a:r>
            <a:r>
              <a:rPr baseline="-25000" lang="en"/>
              <a:t>n</a:t>
            </a:r>
            <a:r>
              <a:rPr lang="en"/>
              <a:t>):= v</a:t>
            </a:r>
            <a:r>
              <a:rPr baseline="-25000" lang="en"/>
              <a:t>next </a:t>
            </a:r>
            <a:endParaRPr/>
          </a:p>
          <a:p>
            <a:pPr indent="-228600" lvl="0" marL="457200" rtl="0" algn="l">
              <a:lnSpc>
                <a:spcPct val="115000"/>
              </a:lnSpc>
              <a:spcBef>
                <a:spcPts val="600"/>
              </a:spcBef>
              <a:spcAft>
                <a:spcPts val="0"/>
              </a:spcAft>
              <a:buSzPts val="2000"/>
              <a:buNone/>
            </a:pPr>
            <a:r>
              <a:t/>
            </a:r>
            <a:endParaRP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32"/>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Function classification</a:t>
            </a:r>
            <a:endParaRPr/>
          </a:p>
        </p:txBody>
      </p:sp>
      <p:sp>
        <p:nvSpPr>
          <p:cNvPr id="332" name="Google Shape;332;p32"/>
          <p:cNvSpPr txBox="1"/>
          <p:nvPr>
            <p:ph idx="1" type="body"/>
          </p:nvPr>
        </p:nvSpPr>
        <p:spPr>
          <a:xfrm>
            <a:off x="576000" y="792000"/>
            <a:ext cx="7920000" cy="3780000"/>
          </a:xfrm>
          <a:prstGeom prst="rect">
            <a:avLst/>
          </a:prstGeom>
          <a:noFill/>
          <a:ln>
            <a:noFill/>
          </a:ln>
        </p:spPr>
        <p:txBody>
          <a:bodyPr anchorCtr="0" anchor="t" bIns="0" lIns="0" spcFirstLastPara="1" rIns="0" wrap="square" tIns="0">
            <a:noAutofit/>
          </a:bodyPr>
          <a:lstStyle/>
          <a:p>
            <a:pPr indent="-355600" lvl="0" marL="457200" rtl="0" algn="l">
              <a:lnSpc>
                <a:spcPct val="115000"/>
              </a:lnSpc>
              <a:spcBef>
                <a:spcPts val="600"/>
              </a:spcBef>
              <a:spcAft>
                <a:spcPts val="0"/>
              </a:spcAft>
              <a:buSzPts val="2000"/>
              <a:buChar char="●"/>
            </a:pPr>
            <a:r>
              <a:rPr b="1" lang="en">
                <a:solidFill>
                  <a:schemeClr val="accent6"/>
                </a:solidFill>
              </a:rPr>
              <a:t>Dynamic </a:t>
            </a:r>
            <a:r>
              <a:rPr lang="en">
                <a:solidFill>
                  <a:schemeClr val="dk1"/>
                </a:solidFill>
              </a:rPr>
              <a:t>functions</a:t>
            </a:r>
            <a:r>
              <a:rPr b="1" lang="en">
                <a:solidFill>
                  <a:schemeClr val="accent6"/>
                </a:solidFill>
              </a:rPr>
              <a:t> </a:t>
            </a:r>
            <a:r>
              <a:rPr lang="en"/>
              <a:t>updated by transition rules</a:t>
            </a:r>
            <a:endParaRPr/>
          </a:p>
          <a:p>
            <a:pPr indent="-355600" lvl="1" marL="914400" rtl="0" algn="l">
              <a:lnSpc>
                <a:spcPct val="115000"/>
              </a:lnSpc>
              <a:spcBef>
                <a:spcPts val="0"/>
              </a:spcBef>
              <a:spcAft>
                <a:spcPts val="0"/>
              </a:spcAft>
              <a:buSzPts val="2000"/>
              <a:buChar char="○"/>
            </a:pPr>
            <a:r>
              <a:rPr lang="en" sz="1800">
                <a:solidFill>
                  <a:schemeClr val="accent6"/>
                </a:solidFill>
              </a:rPr>
              <a:t>monitored</a:t>
            </a:r>
            <a:r>
              <a:rPr lang="en" sz="1800"/>
              <a:t>: read by the machine and written by the env</a:t>
            </a:r>
            <a:endParaRPr/>
          </a:p>
          <a:p>
            <a:pPr indent="-355600" lvl="1" marL="914400" rtl="0" algn="l">
              <a:lnSpc>
                <a:spcPct val="115000"/>
              </a:lnSpc>
              <a:spcBef>
                <a:spcPts val="0"/>
              </a:spcBef>
              <a:spcAft>
                <a:spcPts val="0"/>
              </a:spcAft>
              <a:buSzPts val="2000"/>
              <a:buChar char="○"/>
            </a:pPr>
            <a:r>
              <a:rPr lang="en" sz="1800">
                <a:solidFill>
                  <a:schemeClr val="accent6"/>
                </a:solidFill>
              </a:rPr>
              <a:t>controlled</a:t>
            </a:r>
            <a:r>
              <a:rPr lang="en" sz="1800"/>
              <a:t>: read and written by the machine</a:t>
            </a:r>
            <a:endParaRPr/>
          </a:p>
          <a:p>
            <a:pPr indent="-355600" lvl="1" marL="914400" rtl="0" algn="l">
              <a:lnSpc>
                <a:spcPct val="115000"/>
              </a:lnSpc>
              <a:spcBef>
                <a:spcPts val="0"/>
              </a:spcBef>
              <a:spcAft>
                <a:spcPts val="0"/>
              </a:spcAft>
              <a:buSzPts val="2000"/>
              <a:buChar char="○"/>
            </a:pPr>
            <a:r>
              <a:rPr lang="en" sz="1800">
                <a:solidFill>
                  <a:schemeClr val="accent6"/>
                </a:solidFill>
              </a:rPr>
              <a:t>out</a:t>
            </a:r>
            <a:r>
              <a:rPr lang="en" sz="1800"/>
              <a:t>: written by the machine and read by the env</a:t>
            </a:r>
            <a:endParaRPr/>
          </a:p>
          <a:p>
            <a:pPr indent="-355600" lvl="1" marL="914400" rtl="0" algn="l">
              <a:lnSpc>
                <a:spcPct val="115000"/>
              </a:lnSpc>
              <a:spcBef>
                <a:spcPts val="0"/>
              </a:spcBef>
              <a:spcAft>
                <a:spcPts val="0"/>
              </a:spcAft>
              <a:buSzPts val="2000"/>
              <a:buChar char="○"/>
            </a:pPr>
            <a:r>
              <a:rPr lang="en" sz="1800">
                <a:solidFill>
                  <a:schemeClr val="accent6"/>
                </a:solidFill>
              </a:rPr>
              <a:t>shared</a:t>
            </a:r>
            <a:r>
              <a:rPr lang="en" sz="1800"/>
              <a:t>: read and written by the machine and the env</a:t>
            </a:r>
            <a:endParaRPr/>
          </a:p>
          <a:p>
            <a:pPr indent="-355600" lvl="0" marL="457200" rtl="0" algn="l">
              <a:lnSpc>
                <a:spcPct val="115000"/>
              </a:lnSpc>
              <a:spcBef>
                <a:spcPts val="600"/>
              </a:spcBef>
              <a:spcAft>
                <a:spcPts val="0"/>
              </a:spcAft>
              <a:buSzPts val="2000"/>
              <a:buChar char="●"/>
            </a:pPr>
            <a:r>
              <a:rPr b="1" lang="en">
                <a:solidFill>
                  <a:schemeClr val="accent6"/>
                </a:solidFill>
              </a:rPr>
              <a:t>Static </a:t>
            </a:r>
            <a:r>
              <a:rPr lang="en">
                <a:solidFill>
                  <a:schemeClr val="dk1"/>
                </a:solidFill>
              </a:rPr>
              <a:t>functions</a:t>
            </a:r>
            <a:r>
              <a:rPr b="1" lang="en"/>
              <a:t> </a:t>
            </a:r>
            <a:r>
              <a:rPr lang="en"/>
              <a:t>not updated by transition rules</a:t>
            </a:r>
            <a:endParaRPr/>
          </a:p>
          <a:p>
            <a:pPr indent="-355600" lvl="0" marL="457200" rtl="0" algn="l">
              <a:lnSpc>
                <a:spcPct val="115000"/>
              </a:lnSpc>
              <a:spcBef>
                <a:spcPts val="600"/>
              </a:spcBef>
              <a:spcAft>
                <a:spcPts val="0"/>
              </a:spcAft>
              <a:buSzPts val="2000"/>
              <a:buChar char="●"/>
            </a:pPr>
            <a:r>
              <a:rPr lang="en"/>
              <a:t>Functions defined in terms of other functions are called </a:t>
            </a:r>
            <a:r>
              <a:rPr b="1" lang="en">
                <a:solidFill>
                  <a:schemeClr val="accent6"/>
                </a:solidFill>
              </a:rPr>
              <a:t>derived</a:t>
            </a:r>
            <a:endParaRPr b="1">
              <a:solidFill>
                <a:schemeClr val="accent6"/>
              </a:solidFill>
            </a:endParaRP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33"/>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ASM transitions</a:t>
            </a:r>
            <a:endParaRPr/>
          </a:p>
        </p:txBody>
      </p:sp>
      <p:sp>
        <p:nvSpPr>
          <p:cNvPr id="338" name="Google Shape;338;p33"/>
          <p:cNvSpPr txBox="1"/>
          <p:nvPr>
            <p:ph idx="1" type="body"/>
          </p:nvPr>
        </p:nvSpPr>
        <p:spPr>
          <a:xfrm>
            <a:off x="576000" y="792000"/>
            <a:ext cx="7920000" cy="3780000"/>
          </a:xfrm>
          <a:prstGeom prst="rect">
            <a:avLst/>
          </a:prstGeom>
          <a:noFill/>
          <a:ln>
            <a:noFill/>
          </a:ln>
        </p:spPr>
        <p:txBody>
          <a:bodyPr anchorCtr="0" anchor="t" bIns="0" lIns="0" spcFirstLastPara="1" rIns="0" wrap="square" tIns="0">
            <a:noAutofit/>
          </a:bodyPr>
          <a:lstStyle/>
          <a:p>
            <a:pPr indent="-355600" lvl="0" marL="457200" rtl="0" algn="l">
              <a:lnSpc>
                <a:spcPct val="115000"/>
              </a:lnSpc>
              <a:spcBef>
                <a:spcPts val="600"/>
              </a:spcBef>
              <a:spcAft>
                <a:spcPts val="0"/>
              </a:spcAft>
              <a:buSzPts val="2000"/>
              <a:buChar char="●"/>
            </a:pPr>
            <a:r>
              <a:rPr b="1" lang="en">
                <a:solidFill>
                  <a:schemeClr val="accent6"/>
                </a:solidFill>
              </a:rPr>
              <a:t>Transition rules </a:t>
            </a:r>
            <a:r>
              <a:rPr lang="en">
                <a:solidFill>
                  <a:srgbClr val="000000"/>
                </a:solidFill>
              </a:rPr>
              <a:t>specify how  dynamic functions change from one state to the next</a:t>
            </a:r>
            <a:endParaRPr/>
          </a:p>
          <a:p>
            <a:pPr indent="-355600" lvl="0" marL="457200" rtl="0" algn="l">
              <a:lnSpc>
                <a:spcPct val="115000"/>
              </a:lnSpc>
              <a:spcBef>
                <a:spcPts val="600"/>
              </a:spcBef>
              <a:spcAft>
                <a:spcPts val="0"/>
              </a:spcAft>
              <a:buSzPts val="2000"/>
              <a:buChar char="●"/>
            </a:pPr>
            <a:r>
              <a:rPr lang="en">
                <a:solidFill>
                  <a:schemeClr val="accent6"/>
                </a:solidFill>
              </a:rPr>
              <a:t>Basic transition rule </a:t>
            </a:r>
            <a:r>
              <a:rPr lang="en">
                <a:solidFill>
                  <a:schemeClr val="dk1"/>
                </a:solidFill>
              </a:rPr>
              <a:t>(</a:t>
            </a:r>
            <a:r>
              <a:rPr i="1" lang="en">
                <a:solidFill>
                  <a:schemeClr val="dk1"/>
                </a:solidFill>
              </a:rPr>
              <a:t>guarded update</a:t>
            </a:r>
            <a:r>
              <a:rPr lang="en">
                <a:solidFill>
                  <a:schemeClr val="dk1"/>
                </a:solidFill>
              </a:rPr>
              <a:t>):  </a:t>
            </a:r>
            <a:endParaRPr>
              <a:solidFill>
                <a:schemeClr val="dk1"/>
              </a:solidFill>
            </a:endParaRPr>
          </a:p>
          <a:p>
            <a:pPr indent="0" lvl="1" marL="558800" rtl="0" algn="l">
              <a:lnSpc>
                <a:spcPct val="115000"/>
              </a:lnSpc>
              <a:spcBef>
                <a:spcPts val="0"/>
              </a:spcBef>
              <a:spcAft>
                <a:spcPts val="0"/>
              </a:spcAft>
              <a:buSzPts val="2000"/>
              <a:buNone/>
            </a:pPr>
            <a:r>
              <a:rPr b="1" lang="en"/>
              <a:t>		if</a:t>
            </a:r>
            <a:r>
              <a:rPr lang="en"/>
              <a:t> </a:t>
            </a:r>
            <a:r>
              <a:rPr i="1" lang="en"/>
              <a:t>Condition</a:t>
            </a:r>
            <a:r>
              <a:rPr lang="en"/>
              <a:t> </a:t>
            </a:r>
            <a:r>
              <a:rPr b="1" lang="en"/>
              <a:t>then</a:t>
            </a:r>
            <a:r>
              <a:rPr lang="en"/>
              <a:t> </a:t>
            </a:r>
            <a:r>
              <a:rPr b="1" lang="en">
                <a:latin typeface="Courier New"/>
                <a:ea typeface="Courier New"/>
                <a:cs typeface="Courier New"/>
                <a:sym typeface="Courier New"/>
              </a:rPr>
              <a:t>Updates</a:t>
            </a:r>
            <a:r>
              <a:rPr lang="en"/>
              <a:t> </a:t>
            </a:r>
            <a:endParaRPr/>
          </a:p>
          <a:p>
            <a:pPr indent="0" lvl="1" marL="558800" rtl="0" algn="l">
              <a:lnSpc>
                <a:spcPct val="115000"/>
              </a:lnSpc>
              <a:spcBef>
                <a:spcPts val="0"/>
              </a:spcBef>
              <a:spcAft>
                <a:spcPts val="0"/>
              </a:spcAft>
              <a:buSzPts val="2000"/>
              <a:buNone/>
            </a:pPr>
            <a:r>
              <a:rPr lang="en"/>
              <a:t>where </a:t>
            </a:r>
            <a:r>
              <a:rPr b="1" lang="en">
                <a:latin typeface="Courier New"/>
                <a:ea typeface="Courier New"/>
                <a:cs typeface="Courier New"/>
                <a:sym typeface="Courier New"/>
              </a:rPr>
              <a:t>Updates</a:t>
            </a:r>
            <a:r>
              <a:rPr lang="en"/>
              <a:t> is a set of function updates </a:t>
            </a:r>
            <a:endParaRPr/>
          </a:p>
          <a:p>
            <a:pPr indent="0" lvl="1" marL="558800" rtl="0" algn="l">
              <a:lnSpc>
                <a:spcPct val="115000"/>
              </a:lnSpc>
              <a:spcBef>
                <a:spcPts val="0"/>
              </a:spcBef>
              <a:spcAft>
                <a:spcPts val="0"/>
              </a:spcAft>
              <a:buSzPts val="2000"/>
              <a:buNone/>
            </a:pPr>
            <a:r>
              <a:rPr lang="en"/>
              <a:t>			f(t1, …,tn):= t</a:t>
            </a:r>
            <a:endParaRPr/>
          </a:p>
          <a:p>
            <a:pPr indent="0" lvl="1" marL="558800" rtl="0" algn="l">
              <a:lnSpc>
                <a:spcPct val="115000"/>
              </a:lnSpc>
              <a:spcBef>
                <a:spcPts val="0"/>
              </a:spcBef>
              <a:spcAft>
                <a:spcPts val="0"/>
              </a:spcAft>
              <a:buSzPts val="2000"/>
              <a:buNone/>
            </a:pPr>
            <a:r>
              <a:rPr lang="en" u="sng"/>
              <a:t>simultaneously</a:t>
            </a:r>
            <a:r>
              <a:rPr lang="en"/>
              <a:t> executed when </a:t>
            </a:r>
            <a:r>
              <a:rPr i="1" lang="en"/>
              <a:t>Condition</a:t>
            </a:r>
            <a:r>
              <a:rPr lang="en"/>
              <a:t> is true</a:t>
            </a:r>
            <a:endParaRPr/>
          </a:p>
          <a:p>
            <a:pPr indent="0" lvl="1" marL="558800" rtl="0" algn="l">
              <a:lnSpc>
                <a:spcPct val="115000"/>
              </a:lnSpc>
              <a:spcBef>
                <a:spcPts val="0"/>
              </a:spcBef>
              <a:spcAft>
                <a:spcPts val="0"/>
              </a:spcAft>
              <a:buSzPts val="2000"/>
              <a:buNone/>
            </a:pPr>
            <a:r>
              <a:t/>
            </a:r>
            <a:endParaRPr/>
          </a:p>
          <a:p>
            <a:pPr indent="-228600" lvl="0" marL="457200" rtl="0" algn="l">
              <a:lnSpc>
                <a:spcPct val="115000"/>
              </a:lnSpc>
              <a:spcBef>
                <a:spcPts val="600"/>
              </a:spcBef>
              <a:spcAft>
                <a:spcPts val="0"/>
              </a:spcAft>
              <a:buSzPts val="2000"/>
              <a:buNone/>
            </a:pPr>
            <a:r>
              <a:t/>
            </a:r>
            <a:endParaRPr/>
          </a:p>
          <a:p>
            <a:pPr indent="-228600" lvl="0" marL="457200" rtl="0" algn="l">
              <a:lnSpc>
                <a:spcPct val="115000"/>
              </a:lnSpc>
              <a:spcBef>
                <a:spcPts val="600"/>
              </a:spcBef>
              <a:spcAft>
                <a:spcPts val="0"/>
              </a:spcAft>
              <a:buSzPts val="2000"/>
              <a:buNone/>
            </a:pPr>
            <a:r>
              <a:t/>
            </a:r>
            <a:endParaRP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34"/>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ASM transition rules</a:t>
            </a:r>
            <a:endParaRPr/>
          </a:p>
        </p:txBody>
      </p:sp>
      <p:sp>
        <p:nvSpPr>
          <p:cNvPr id="344" name="Google Shape;344;p34"/>
          <p:cNvSpPr txBox="1"/>
          <p:nvPr>
            <p:ph idx="1" type="body"/>
          </p:nvPr>
        </p:nvSpPr>
        <p:spPr>
          <a:xfrm>
            <a:off x="576000" y="792000"/>
            <a:ext cx="7920000" cy="3780000"/>
          </a:xfrm>
          <a:prstGeom prst="rect">
            <a:avLst/>
          </a:prstGeom>
          <a:noFill/>
          <a:ln>
            <a:noFill/>
          </a:ln>
        </p:spPr>
        <p:txBody>
          <a:bodyPr anchorCtr="0" anchor="t" bIns="0" lIns="0" spcFirstLastPara="1" rIns="0" wrap="square" tIns="0">
            <a:noAutofit/>
          </a:bodyPr>
          <a:lstStyle/>
          <a:p>
            <a:pPr indent="0" lvl="1" marL="294911" rtl="0" algn="l">
              <a:lnSpc>
                <a:spcPct val="115000"/>
              </a:lnSpc>
              <a:spcBef>
                <a:spcPts val="320"/>
              </a:spcBef>
              <a:spcAft>
                <a:spcPts val="0"/>
              </a:spcAft>
              <a:buSzPts val="1650"/>
              <a:buNone/>
            </a:pPr>
            <a:r>
              <a:rPr lang="en"/>
              <a:t>More complex rule constructors exist:</a:t>
            </a:r>
            <a:endParaRPr/>
          </a:p>
          <a:p>
            <a:pPr indent="-219811" lvl="1" marL="570137" rtl="0" algn="l">
              <a:lnSpc>
                <a:spcPct val="115000"/>
              </a:lnSpc>
              <a:spcBef>
                <a:spcPts val="320"/>
              </a:spcBef>
              <a:spcAft>
                <a:spcPts val="0"/>
              </a:spcAft>
              <a:buSzPts val="1650"/>
              <a:buChar char="○"/>
            </a:pPr>
            <a:r>
              <a:rPr lang="en">
                <a:solidFill>
                  <a:schemeClr val="dk1"/>
                </a:solidFill>
              </a:rPr>
              <a:t>guarded updates (</a:t>
            </a:r>
            <a:r>
              <a:rPr b="1" lang="en">
                <a:solidFill>
                  <a:schemeClr val="dk1"/>
                </a:solidFill>
              </a:rPr>
              <a:t>if-then-else, switch-case)</a:t>
            </a:r>
            <a:endParaRPr>
              <a:solidFill>
                <a:schemeClr val="dk1"/>
              </a:solidFill>
            </a:endParaRPr>
          </a:p>
          <a:p>
            <a:pPr indent="-219811" lvl="1" marL="570137" rtl="0" algn="l">
              <a:lnSpc>
                <a:spcPct val="115000"/>
              </a:lnSpc>
              <a:spcBef>
                <a:spcPts val="320"/>
              </a:spcBef>
              <a:spcAft>
                <a:spcPts val="0"/>
              </a:spcAft>
              <a:buSzPts val="1650"/>
              <a:buChar char="○"/>
            </a:pPr>
            <a:r>
              <a:rPr lang="en">
                <a:solidFill>
                  <a:schemeClr val="dk1"/>
                </a:solidFill>
              </a:rPr>
              <a:t>simultaneous parallel updates (</a:t>
            </a:r>
            <a:r>
              <a:rPr b="1" lang="en">
                <a:solidFill>
                  <a:schemeClr val="dk1"/>
                </a:solidFill>
              </a:rPr>
              <a:t>par</a:t>
            </a:r>
            <a:r>
              <a:rPr lang="en">
                <a:solidFill>
                  <a:schemeClr val="dk1"/>
                </a:solidFill>
              </a:rPr>
              <a:t>) </a:t>
            </a:r>
            <a:endParaRPr>
              <a:solidFill>
                <a:schemeClr val="dk1"/>
              </a:solidFill>
            </a:endParaRPr>
          </a:p>
          <a:p>
            <a:pPr indent="-219811" lvl="1" marL="570137" rtl="0" algn="l">
              <a:lnSpc>
                <a:spcPct val="115000"/>
              </a:lnSpc>
              <a:spcBef>
                <a:spcPts val="320"/>
              </a:spcBef>
              <a:spcAft>
                <a:spcPts val="0"/>
              </a:spcAft>
              <a:buSzPts val="1650"/>
              <a:buChar char="○"/>
            </a:pPr>
            <a:r>
              <a:rPr lang="en">
                <a:solidFill>
                  <a:schemeClr val="dk1"/>
                </a:solidFill>
              </a:rPr>
              <a:t>non-determinism </a:t>
            </a:r>
            <a:r>
              <a:rPr lang="en"/>
              <a:t>(</a:t>
            </a:r>
            <a:r>
              <a:rPr b="1" lang="en"/>
              <a:t>choose</a:t>
            </a:r>
            <a:r>
              <a:rPr lang="en"/>
              <a:t>)</a:t>
            </a:r>
            <a:endParaRPr/>
          </a:p>
          <a:p>
            <a:pPr indent="-219811" lvl="1" marL="570137" rtl="0" algn="l">
              <a:lnSpc>
                <a:spcPct val="115000"/>
              </a:lnSpc>
              <a:spcBef>
                <a:spcPts val="320"/>
              </a:spcBef>
              <a:spcAft>
                <a:spcPts val="0"/>
              </a:spcAft>
              <a:buSzPts val="1650"/>
              <a:buChar char="○"/>
            </a:pPr>
            <a:r>
              <a:rPr lang="en"/>
              <a:t>unrestricted synch. parallelism (</a:t>
            </a:r>
            <a:r>
              <a:rPr b="1" lang="en"/>
              <a:t>forall</a:t>
            </a:r>
            <a:r>
              <a:rPr lang="en"/>
              <a:t>)</a:t>
            </a:r>
            <a:endParaRPr/>
          </a:p>
          <a:p>
            <a:pPr indent="-219811" lvl="1" marL="570137" rtl="0" algn="l">
              <a:lnSpc>
                <a:spcPct val="115000"/>
              </a:lnSpc>
              <a:spcBef>
                <a:spcPts val="320"/>
              </a:spcBef>
              <a:spcAft>
                <a:spcPts val="0"/>
              </a:spcAft>
              <a:buSzPts val="1650"/>
              <a:buChar char="○"/>
            </a:pPr>
            <a:r>
              <a:rPr lang="en"/>
              <a:t>abbreviation on terms of rules (</a:t>
            </a:r>
            <a:r>
              <a:rPr b="1" lang="en"/>
              <a:t>let</a:t>
            </a:r>
            <a:r>
              <a:rPr lang="en"/>
              <a:t>)</a:t>
            </a:r>
            <a:endParaRPr/>
          </a:p>
          <a:p>
            <a:pPr indent="-219811" lvl="1" marL="570137" rtl="0" algn="l">
              <a:lnSpc>
                <a:spcPct val="115000"/>
              </a:lnSpc>
              <a:spcBef>
                <a:spcPts val="320"/>
              </a:spcBef>
              <a:spcAft>
                <a:spcPts val="0"/>
              </a:spcAft>
              <a:buSzPts val="1650"/>
              <a:buChar char="○"/>
            </a:pPr>
            <a:r>
              <a:rPr lang="en"/>
              <a:t>sequential actions (</a:t>
            </a:r>
            <a:r>
              <a:rPr b="1" lang="en"/>
              <a:t>seq</a:t>
            </a:r>
            <a:r>
              <a:rPr lang="en"/>
              <a:t>) </a:t>
            </a:r>
            <a:endParaRPr/>
          </a:p>
          <a:p>
            <a:pPr indent="-219811" lvl="1" marL="570137" rtl="0" algn="l">
              <a:lnSpc>
                <a:spcPct val="115000"/>
              </a:lnSpc>
              <a:spcBef>
                <a:spcPts val="320"/>
              </a:spcBef>
              <a:spcAft>
                <a:spcPts val="0"/>
              </a:spcAft>
              <a:buSzPts val="1650"/>
              <a:buChar char="○"/>
            </a:pPr>
            <a:r>
              <a:rPr lang="en"/>
              <a:t>domain extension (</a:t>
            </a:r>
            <a:r>
              <a:rPr b="1" lang="en"/>
              <a:t>extend</a:t>
            </a:r>
            <a:r>
              <a:rPr lang="en"/>
              <a:t>)</a:t>
            </a:r>
            <a:endParaRPr/>
          </a:p>
          <a:p>
            <a:pPr indent="0" lvl="0" marL="101600" rtl="0" algn="l">
              <a:lnSpc>
                <a:spcPct val="115000"/>
              </a:lnSpc>
              <a:spcBef>
                <a:spcPts val="600"/>
              </a:spcBef>
              <a:spcAft>
                <a:spcPts val="0"/>
              </a:spcAft>
              <a:buSzPts val="2000"/>
              <a:buNone/>
            </a:pPr>
            <a:r>
              <a:t/>
            </a:r>
            <a:endParaRP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35"/>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Execute an ASM</a:t>
            </a:r>
            <a:endParaRPr/>
          </a:p>
        </p:txBody>
      </p:sp>
      <p:sp>
        <p:nvSpPr>
          <p:cNvPr id="350" name="Google Shape;350;p35"/>
          <p:cNvSpPr txBox="1"/>
          <p:nvPr>
            <p:ph idx="1" type="body"/>
          </p:nvPr>
        </p:nvSpPr>
        <p:spPr>
          <a:xfrm>
            <a:off x="576000" y="792000"/>
            <a:ext cx="7608047" cy="3780000"/>
          </a:xfrm>
          <a:prstGeom prst="rect">
            <a:avLst/>
          </a:prstGeom>
          <a:noFill/>
          <a:ln>
            <a:noFill/>
          </a:ln>
        </p:spPr>
        <p:txBody>
          <a:bodyPr anchorCtr="0" anchor="t" bIns="0" lIns="0" spcFirstLastPara="1" rIns="0" wrap="square" tIns="0">
            <a:noAutofit/>
          </a:bodyPr>
          <a:lstStyle/>
          <a:p>
            <a:pPr indent="0" lvl="1" marL="294911" rtl="0" algn="l">
              <a:lnSpc>
                <a:spcPct val="115000"/>
              </a:lnSpc>
              <a:spcBef>
                <a:spcPts val="0"/>
              </a:spcBef>
              <a:spcAft>
                <a:spcPts val="0"/>
              </a:spcAft>
              <a:buSzPts val="1500"/>
              <a:buNone/>
            </a:pPr>
            <a:r>
              <a:rPr lang="en"/>
              <a:t>A </a:t>
            </a:r>
            <a:r>
              <a:rPr b="1" lang="en">
                <a:solidFill>
                  <a:schemeClr val="accent6"/>
                </a:solidFill>
              </a:rPr>
              <a:t>run</a:t>
            </a:r>
            <a:r>
              <a:rPr lang="en"/>
              <a:t> of an ASM is a finite or infinite sequence of states    S</a:t>
            </a:r>
            <a:r>
              <a:rPr baseline="-25000" lang="en"/>
              <a:t>0</a:t>
            </a:r>
            <a:r>
              <a:rPr lang="en"/>
              <a:t>, S</a:t>
            </a:r>
            <a:r>
              <a:rPr baseline="-25000" lang="en"/>
              <a:t>1</a:t>
            </a:r>
            <a:r>
              <a:rPr lang="en"/>
              <a:t>, …, S</a:t>
            </a:r>
            <a:r>
              <a:rPr baseline="-25000" lang="en"/>
              <a:t>n</a:t>
            </a:r>
            <a:r>
              <a:rPr lang="en"/>
              <a:t>:</a:t>
            </a:r>
            <a:endParaRPr/>
          </a:p>
          <a:p>
            <a:pPr indent="0" lvl="1" marL="294911" rtl="0" algn="l">
              <a:lnSpc>
                <a:spcPct val="115000"/>
              </a:lnSpc>
              <a:spcBef>
                <a:spcPts val="0"/>
              </a:spcBef>
              <a:spcAft>
                <a:spcPts val="0"/>
              </a:spcAft>
              <a:buSzPts val="1500"/>
              <a:buNone/>
            </a:pPr>
            <a:r>
              <a:t/>
            </a:r>
            <a:endParaRPr/>
          </a:p>
          <a:p>
            <a:pPr indent="0" lvl="1" marL="294911" rtl="0" algn="l">
              <a:lnSpc>
                <a:spcPct val="115000"/>
              </a:lnSpc>
              <a:spcBef>
                <a:spcPts val="0"/>
              </a:spcBef>
              <a:spcAft>
                <a:spcPts val="0"/>
              </a:spcAft>
              <a:buSzPts val="1500"/>
              <a:buNone/>
            </a:pPr>
            <a:r>
              <a:t/>
            </a:r>
            <a:endParaRPr/>
          </a:p>
          <a:p>
            <a:pPr indent="0" lvl="1" marL="294911" rtl="0" algn="l">
              <a:lnSpc>
                <a:spcPct val="115000"/>
              </a:lnSpc>
              <a:spcBef>
                <a:spcPts val="0"/>
              </a:spcBef>
              <a:spcAft>
                <a:spcPts val="0"/>
              </a:spcAft>
              <a:buSzPts val="1500"/>
              <a:buNone/>
            </a:pPr>
            <a:r>
              <a:t/>
            </a:r>
            <a:endParaRPr/>
          </a:p>
          <a:p>
            <a:pPr indent="0" lvl="1" marL="294911" rtl="0" algn="l">
              <a:lnSpc>
                <a:spcPct val="115000"/>
              </a:lnSpc>
              <a:spcBef>
                <a:spcPts val="0"/>
              </a:spcBef>
              <a:spcAft>
                <a:spcPts val="0"/>
              </a:spcAft>
              <a:buSzPts val="1500"/>
              <a:buNone/>
            </a:pPr>
            <a:r>
              <a:rPr lang="en"/>
              <a:t>starting from the initial state S</a:t>
            </a:r>
            <a:r>
              <a:rPr baseline="-25000" lang="en"/>
              <a:t>0</a:t>
            </a:r>
            <a:r>
              <a:rPr lang="en"/>
              <a:t>,</a:t>
            </a:r>
            <a:r>
              <a:rPr baseline="-25000" lang="en"/>
              <a:t> </a:t>
            </a:r>
            <a:r>
              <a:rPr lang="en"/>
              <a:t>in a computation</a:t>
            </a:r>
            <a:endParaRPr/>
          </a:p>
          <a:p>
            <a:pPr indent="0" lvl="1" marL="294911" rtl="0" algn="l">
              <a:lnSpc>
                <a:spcPct val="115000"/>
              </a:lnSpc>
              <a:spcBef>
                <a:spcPts val="0"/>
              </a:spcBef>
              <a:spcAft>
                <a:spcPts val="0"/>
              </a:spcAft>
              <a:buSzPts val="1500"/>
              <a:buNone/>
            </a:pPr>
            <a:r>
              <a:rPr lang="en"/>
              <a:t>step (</a:t>
            </a:r>
            <a:r>
              <a:rPr i="1" lang="en">
                <a:solidFill>
                  <a:schemeClr val="accent6"/>
                </a:solidFill>
              </a:rPr>
              <a:t>run step</a:t>
            </a:r>
            <a:r>
              <a:rPr lang="en"/>
              <a:t>) from S</a:t>
            </a:r>
            <a:r>
              <a:rPr baseline="-25000" lang="en"/>
              <a:t>n</a:t>
            </a:r>
            <a:r>
              <a:rPr lang="en"/>
              <a:t> to S</a:t>
            </a:r>
            <a:r>
              <a:rPr baseline="-25000" lang="en"/>
              <a:t>n+1</a:t>
            </a:r>
            <a:r>
              <a:rPr lang="en"/>
              <a:t>, all enabled transition rules are executed in parallel, leading to simultaneous updates of a number of locations</a:t>
            </a:r>
            <a:endParaRPr/>
          </a:p>
        </p:txBody>
      </p:sp>
      <p:pic>
        <p:nvPicPr>
          <p:cNvPr descr="Immagine che contiene testo, linea, Carattere, diagramma&#10;&#10;Descrizione generata automaticamente" id="351" name="Google Shape;351;p35"/>
          <p:cNvPicPr preferRelativeResize="0"/>
          <p:nvPr/>
        </p:nvPicPr>
        <p:blipFill rotWithShape="1">
          <a:blip r:embed="rId3">
            <a:alphaModFix/>
          </a:blip>
          <a:srcRect b="0" l="0" r="0" t="0"/>
          <a:stretch/>
        </p:blipFill>
        <p:spPr>
          <a:xfrm>
            <a:off x="731976" y="1690228"/>
            <a:ext cx="7608047" cy="991772"/>
          </a:xfrm>
          <a:prstGeom prst="rect">
            <a:avLst/>
          </a:prstGeom>
          <a:noFill/>
          <a:ln>
            <a:noFill/>
          </a:ln>
        </p:spPr>
      </p:pic>
    </p:spTree>
  </p:cSld>
  <p:clrMapOvr>
    <a:masterClrMapping/>
  </p:clrMapOvr>
  <p:transition>
    <p:fade/>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47"/>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Erroneous execution</a:t>
            </a:r>
            <a:endParaRPr/>
          </a:p>
        </p:txBody>
      </p:sp>
      <p:sp>
        <p:nvSpPr>
          <p:cNvPr id="357" name="Google Shape;357;p47"/>
          <p:cNvSpPr txBox="1"/>
          <p:nvPr>
            <p:ph idx="1" type="body"/>
          </p:nvPr>
        </p:nvSpPr>
        <p:spPr>
          <a:xfrm>
            <a:off x="576000" y="792000"/>
            <a:ext cx="7920000" cy="3780000"/>
          </a:xfrm>
          <a:prstGeom prst="rect">
            <a:avLst/>
          </a:prstGeom>
          <a:noFill/>
          <a:ln>
            <a:noFill/>
          </a:ln>
        </p:spPr>
        <p:txBody>
          <a:bodyPr anchorCtr="0" anchor="t" bIns="0" lIns="0" spcFirstLastPara="1" rIns="0" wrap="square" tIns="0">
            <a:noAutofit/>
          </a:bodyPr>
          <a:lstStyle/>
          <a:p>
            <a:pPr indent="-355600" lvl="0" marL="457200" rtl="0" algn="l">
              <a:lnSpc>
                <a:spcPct val="115000"/>
              </a:lnSpc>
              <a:spcBef>
                <a:spcPts val="600"/>
              </a:spcBef>
              <a:spcAft>
                <a:spcPts val="0"/>
              </a:spcAft>
              <a:buSzPts val="2000"/>
              <a:buChar char="●"/>
            </a:pPr>
            <a:r>
              <a:rPr lang="en"/>
              <a:t>In case of:</a:t>
            </a:r>
            <a:endParaRPr/>
          </a:p>
          <a:p>
            <a:pPr indent="-355600" lvl="1" marL="914400" rtl="0" algn="l">
              <a:lnSpc>
                <a:spcPct val="115000"/>
              </a:lnSpc>
              <a:spcBef>
                <a:spcPts val="0"/>
              </a:spcBef>
              <a:spcAft>
                <a:spcPts val="0"/>
              </a:spcAft>
              <a:buSzPts val="2000"/>
              <a:buChar char="○"/>
            </a:pPr>
            <a:r>
              <a:rPr lang="en"/>
              <a:t>an </a:t>
            </a:r>
            <a:r>
              <a:rPr lang="en">
                <a:solidFill>
                  <a:schemeClr val="accent6"/>
                </a:solidFill>
              </a:rPr>
              <a:t>inconsistent update </a:t>
            </a:r>
            <a:r>
              <a:rPr lang="en"/>
              <a:t>(i.e., a same location is updated to two different values)</a:t>
            </a:r>
            <a:endParaRPr/>
          </a:p>
          <a:p>
            <a:pPr indent="-355600" lvl="1" marL="914400" rtl="0" algn="l">
              <a:lnSpc>
                <a:spcPct val="115000"/>
              </a:lnSpc>
              <a:spcBef>
                <a:spcPts val="0"/>
              </a:spcBef>
              <a:spcAft>
                <a:spcPts val="0"/>
              </a:spcAft>
              <a:buSzPts val="2000"/>
              <a:buChar char="○"/>
            </a:pPr>
            <a:r>
              <a:rPr lang="en"/>
              <a:t>or </a:t>
            </a:r>
            <a:r>
              <a:rPr lang="en">
                <a:solidFill>
                  <a:schemeClr val="accent6"/>
                </a:solidFill>
              </a:rPr>
              <a:t>invariant violations </a:t>
            </a:r>
            <a:r>
              <a:rPr lang="en"/>
              <a:t>(i.e., properties that must be true in every state are violated), </a:t>
            </a:r>
            <a:endParaRPr/>
          </a:p>
          <a:p>
            <a:pPr indent="0" lvl="1" marL="558800" rtl="0" algn="l">
              <a:lnSpc>
                <a:spcPct val="115000"/>
              </a:lnSpc>
              <a:spcBef>
                <a:spcPts val="0"/>
              </a:spcBef>
              <a:spcAft>
                <a:spcPts val="0"/>
              </a:spcAft>
              <a:buSzPts val="2000"/>
              <a:buNone/>
            </a:pPr>
            <a:r>
              <a:rPr lang="en"/>
              <a:t>the model execution stops with </a:t>
            </a:r>
            <a:r>
              <a:rPr b="1" i="1" lang="en">
                <a:solidFill>
                  <a:schemeClr val="accent6"/>
                </a:solidFill>
              </a:rPr>
              <a:t>error</a:t>
            </a:r>
            <a:endParaRPr b="1">
              <a:solidFill>
                <a:schemeClr val="accent6"/>
              </a:solidFill>
            </a:endParaRP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48"/>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sz="2800"/>
              <a:t>Single-agent and multi-agents modeling</a:t>
            </a:r>
            <a:endParaRPr sz="2800"/>
          </a:p>
        </p:txBody>
      </p:sp>
      <p:sp>
        <p:nvSpPr>
          <p:cNvPr id="363" name="Google Shape;363;p48"/>
          <p:cNvSpPr txBox="1"/>
          <p:nvPr>
            <p:ph idx="1" type="body"/>
          </p:nvPr>
        </p:nvSpPr>
        <p:spPr>
          <a:xfrm>
            <a:off x="576000" y="792000"/>
            <a:ext cx="7920000" cy="3780000"/>
          </a:xfrm>
          <a:prstGeom prst="rect">
            <a:avLst/>
          </a:prstGeom>
          <a:noFill/>
          <a:ln>
            <a:noFill/>
          </a:ln>
        </p:spPr>
        <p:txBody>
          <a:bodyPr anchorCtr="0" anchor="t" bIns="0" lIns="0" spcFirstLastPara="1" rIns="0" wrap="square" tIns="0">
            <a:noAutofit/>
          </a:bodyPr>
          <a:lstStyle/>
          <a:p>
            <a:pPr indent="0" lvl="0" marL="101600" rtl="0" algn="l">
              <a:lnSpc>
                <a:spcPct val="115000"/>
              </a:lnSpc>
              <a:spcBef>
                <a:spcPts val="600"/>
              </a:spcBef>
              <a:spcAft>
                <a:spcPts val="0"/>
              </a:spcAft>
              <a:buSzPts val="2000"/>
              <a:buNone/>
            </a:pPr>
            <a:r>
              <a:rPr lang="en"/>
              <a:t>ASMs support both computational paradigms:</a:t>
            </a:r>
            <a:endParaRPr/>
          </a:p>
          <a:p>
            <a:pPr indent="-355600" lvl="1" marL="914400" rtl="0" algn="l">
              <a:lnSpc>
                <a:spcPct val="115000"/>
              </a:lnSpc>
              <a:spcBef>
                <a:spcPts val="600"/>
              </a:spcBef>
              <a:spcAft>
                <a:spcPts val="0"/>
              </a:spcAft>
              <a:buSzPts val="2000"/>
              <a:buChar char="●"/>
            </a:pPr>
            <a:r>
              <a:rPr lang="en">
                <a:solidFill>
                  <a:schemeClr val="accent6"/>
                </a:solidFill>
              </a:rPr>
              <a:t>Single agent</a:t>
            </a:r>
            <a:r>
              <a:rPr lang="en"/>
              <a:t>: executing the whole transition system </a:t>
            </a:r>
            <a:endParaRPr/>
          </a:p>
          <a:p>
            <a:pPr indent="-355600" lvl="1" marL="914400" rtl="0" algn="l">
              <a:lnSpc>
                <a:spcPct val="115000"/>
              </a:lnSpc>
              <a:spcBef>
                <a:spcPts val="600"/>
              </a:spcBef>
              <a:spcAft>
                <a:spcPts val="0"/>
              </a:spcAft>
              <a:buSzPts val="2000"/>
              <a:buChar char="●"/>
            </a:pPr>
            <a:r>
              <a:rPr lang="en">
                <a:solidFill>
                  <a:schemeClr val="accent6"/>
                </a:solidFill>
              </a:rPr>
              <a:t>Multi-agents</a:t>
            </a:r>
            <a:r>
              <a:rPr lang="en"/>
              <a:t>: working in parallel, each executing its own transition system in synchronous or asynchronous way</a:t>
            </a:r>
            <a:endParaRPr/>
          </a:p>
          <a:p>
            <a:pPr indent="-355600" lvl="4" marL="2286000" rtl="0" algn="l">
              <a:lnSpc>
                <a:spcPct val="115000"/>
              </a:lnSpc>
              <a:spcBef>
                <a:spcPts val="600"/>
              </a:spcBef>
              <a:spcAft>
                <a:spcPts val="0"/>
              </a:spcAft>
              <a:buSzPts val="2000"/>
              <a:buChar char="○"/>
            </a:pPr>
            <a:r>
              <a:rPr lang="en"/>
              <a:t>(not presented in the tutorial)</a:t>
            </a:r>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4"/>
          <p:cNvSpPr txBox="1"/>
          <p:nvPr>
            <p:ph type="ctrTitle"/>
          </p:nvPr>
        </p:nvSpPr>
        <p:spPr>
          <a:xfrm>
            <a:off x="1037875" y="2066800"/>
            <a:ext cx="7068300" cy="6105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ABOUT US</a:t>
            </a:r>
            <a:endParaRP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49"/>
          <p:cNvSpPr txBox="1"/>
          <p:nvPr>
            <p:ph type="ctrTitle"/>
          </p:nvPr>
        </p:nvSpPr>
        <p:spPr>
          <a:xfrm>
            <a:off x="1117823" y="1322289"/>
            <a:ext cx="7068300" cy="6105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lt2"/>
              </a:buClr>
              <a:buSzPts val="4800"/>
              <a:buNone/>
            </a:pPr>
            <a:r>
              <a:rPr lang="en"/>
              <a:t>ASMETA Toolset</a:t>
            </a:r>
            <a:endParaRPr/>
          </a:p>
        </p:txBody>
      </p:sp>
      <p:sp>
        <p:nvSpPr>
          <p:cNvPr id="369" name="Google Shape;369;p49"/>
          <p:cNvSpPr txBox="1"/>
          <p:nvPr>
            <p:ph idx="1" type="subTitle"/>
          </p:nvPr>
        </p:nvSpPr>
        <p:spPr>
          <a:xfrm>
            <a:off x="1037850" y="2064792"/>
            <a:ext cx="7068300" cy="384000"/>
          </a:xfrm>
          <a:prstGeom prst="rect">
            <a:avLst/>
          </a:prstGeom>
          <a:noFill/>
          <a:ln>
            <a:noFill/>
          </a:ln>
        </p:spPr>
        <p:txBody>
          <a:bodyPr anchorCtr="0" anchor="t" bIns="0" lIns="0" spcFirstLastPara="1" rIns="0" wrap="square" tIns="0">
            <a:noAutofit/>
          </a:bodyPr>
          <a:lstStyle/>
          <a:p>
            <a:pPr indent="-381000" lvl="0" marL="457200" rtl="0" algn="l">
              <a:lnSpc>
                <a:spcPct val="115000"/>
              </a:lnSpc>
              <a:spcBef>
                <a:spcPts val="0"/>
              </a:spcBef>
              <a:spcAft>
                <a:spcPts val="0"/>
              </a:spcAft>
              <a:buClr>
                <a:schemeClr val="accent1"/>
              </a:buClr>
              <a:buSzPts val="2400"/>
              <a:buNone/>
            </a:pPr>
            <a:r>
              <a:rPr lang="en">
                <a:solidFill>
                  <a:schemeClr val="lt1"/>
                </a:solidFill>
              </a:rPr>
              <a:t>Tool components and modeling process</a:t>
            </a:r>
            <a:endParaRPr>
              <a:solidFill>
                <a:schemeClr val="lt1"/>
              </a:solidFill>
            </a:endParaRP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pic>
        <p:nvPicPr>
          <p:cNvPr id="374" name="Google Shape;374;p50"/>
          <p:cNvPicPr preferRelativeResize="0"/>
          <p:nvPr/>
        </p:nvPicPr>
        <p:blipFill rotWithShape="1">
          <a:blip r:embed="rId3">
            <a:alphaModFix/>
          </a:blip>
          <a:srcRect b="0" l="0" r="0" t="0"/>
          <a:stretch/>
        </p:blipFill>
        <p:spPr>
          <a:xfrm>
            <a:off x="170963" y="744975"/>
            <a:ext cx="4754756" cy="3606525"/>
          </a:xfrm>
          <a:prstGeom prst="rect">
            <a:avLst/>
          </a:prstGeom>
          <a:noFill/>
          <a:ln>
            <a:noFill/>
          </a:ln>
        </p:spPr>
      </p:pic>
      <p:sp>
        <p:nvSpPr>
          <p:cNvPr id="375" name="Google Shape;375;p50"/>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ASMETA Toolset</a:t>
            </a:r>
            <a:endParaRPr/>
          </a:p>
        </p:txBody>
      </p:sp>
      <p:sp>
        <p:nvSpPr>
          <p:cNvPr id="376" name="Google Shape;376;p50"/>
          <p:cNvSpPr txBox="1"/>
          <p:nvPr>
            <p:ph idx="2" type="body"/>
          </p:nvPr>
        </p:nvSpPr>
        <p:spPr>
          <a:xfrm>
            <a:off x="5145369" y="828946"/>
            <a:ext cx="3708000" cy="3780000"/>
          </a:xfrm>
          <a:prstGeom prst="rect">
            <a:avLst/>
          </a:prstGeom>
          <a:noFill/>
          <a:ln>
            <a:noFill/>
          </a:ln>
        </p:spPr>
        <p:txBody>
          <a:bodyPr anchorCtr="0" anchor="t" bIns="0" lIns="0" spcFirstLastPara="1" rIns="0" wrap="square" tIns="0">
            <a:noAutofit/>
          </a:bodyPr>
          <a:lstStyle/>
          <a:p>
            <a:pPr indent="-355600" lvl="0" marL="457200" rtl="0" algn="l">
              <a:lnSpc>
                <a:spcPct val="115000"/>
              </a:lnSpc>
              <a:spcBef>
                <a:spcPts val="600"/>
              </a:spcBef>
              <a:spcAft>
                <a:spcPts val="0"/>
              </a:spcAft>
              <a:buSzPts val="2000"/>
              <a:buChar char="●"/>
            </a:pPr>
            <a:r>
              <a:rPr lang="en"/>
              <a:t>Developed by exploiting the </a:t>
            </a:r>
            <a:r>
              <a:rPr lang="en">
                <a:solidFill>
                  <a:schemeClr val="accent6"/>
                </a:solidFill>
              </a:rPr>
              <a:t>MDE approach </a:t>
            </a:r>
            <a:r>
              <a:rPr lang="en"/>
              <a:t>for software development</a:t>
            </a:r>
            <a:endParaRPr/>
          </a:p>
          <a:p>
            <a:pPr indent="-355600" lvl="0" marL="457200" rtl="0" algn="l">
              <a:lnSpc>
                <a:spcPct val="115000"/>
              </a:lnSpc>
              <a:spcBef>
                <a:spcPts val="600"/>
              </a:spcBef>
              <a:spcAft>
                <a:spcPts val="0"/>
              </a:spcAft>
              <a:buSzPts val="2000"/>
              <a:buChar char="●"/>
            </a:pPr>
            <a:r>
              <a:rPr lang="en"/>
              <a:t>Core component: the </a:t>
            </a:r>
            <a:r>
              <a:rPr lang="en">
                <a:solidFill>
                  <a:schemeClr val="accent6"/>
                </a:solidFill>
              </a:rPr>
              <a:t>meta-model</a:t>
            </a:r>
            <a:r>
              <a:rPr lang="en"/>
              <a:t>  AsmM as abstract notation to define an ASM</a:t>
            </a:r>
            <a:endParaRPr/>
          </a:p>
        </p:txBody>
      </p:sp>
      <p:sp>
        <p:nvSpPr>
          <p:cNvPr id="377" name="Google Shape;377;p50"/>
          <p:cNvSpPr/>
          <p:nvPr/>
        </p:nvSpPr>
        <p:spPr>
          <a:xfrm>
            <a:off x="2694645" y="2794204"/>
            <a:ext cx="1194216" cy="979357"/>
          </a:xfrm>
          <a:prstGeom prst="ellipse">
            <a:avLst/>
          </a:prstGeom>
          <a:no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500"/>
                                        <p:tgtEl>
                                          <p:spTgt spid="3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500"/>
                                        <p:tgtEl>
                                          <p:spTgt spid="3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51"/>
          <p:cNvSpPr txBox="1"/>
          <p:nvPr>
            <p:ph type="title"/>
          </p:nvPr>
        </p:nvSpPr>
        <p:spPr>
          <a:xfrm>
            <a:off x="576000" y="216000"/>
            <a:ext cx="7920000" cy="396300"/>
          </a:xfrm>
          <a:prstGeom prst="rect">
            <a:avLst/>
          </a:prstGeom>
          <a:noFill/>
          <a:ln>
            <a:noFill/>
          </a:ln>
        </p:spPr>
        <p:txBody>
          <a:bodyPr anchorCtr="0" anchor="ctr" bIns="0" lIns="0" spcFirstLastPara="1" rIns="0" wrap="square" tIns="0">
            <a:normAutofit fontScale="90000"/>
          </a:bodyPr>
          <a:lstStyle/>
          <a:p>
            <a:pPr indent="0" lvl="0" marL="0" rtl="0" algn="l">
              <a:lnSpc>
                <a:spcPct val="90000"/>
              </a:lnSpc>
              <a:spcBef>
                <a:spcPts val="0"/>
              </a:spcBef>
              <a:spcAft>
                <a:spcPts val="0"/>
              </a:spcAft>
              <a:buSzPct val="111111"/>
              <a:buNone/>
            </a:pPr>
            <a:r>
              <a:rPr lang="en"/>
              <a:t>ASMETA @ design-time</a:t>
            </a:r>
            <a:endParaRPr/>
          </a:p>
        </p:txBody>
      </p:sp>
      <p:sp>
        <p:nvSpPr>
          <p:cNvPr id="383" name="Google Shape;383;p51"/>
          <p:cNvSpPr txBox="1"/>
          <p:nvPr>
            <p:ph idx="1" type="body"/>
          </p:nvPr>
        </p:nvSpPr>
        <p:spPr>
          <a:xfrm>
            <a:off x="4803623" y="792000"/>
            <a:ext cx="3708000" cy="3780000"/>
          </a:xfrm>
          <a:prstGeom prst="rect">
            <a:avLst/>
          </a:prstGeom>
          <a:noFill/>
          <a:ln>
            <a:noFill/>
          </a:ln>
        </p:spPr>
        <p:txBody>
          <a:bodyPr anchorCtr="0" anchor="t" bIns="0" lIns="0" spcFirstLastPara="1" rIns="0" wrap="square" tIns="0">
            <a:noAutofit/>
          </a:bodyPr>
          <a:lstStyle/>
          <a:p>
            <a:pPr indent="-381000" lvl="0" marL="457200" rtl="0" algn="l">
              <a:lnSpc>
                <a:spcPct val="115000"/>
              </a:lnSpc>
              <a:spcBef>
                <a:spcPts val="600"/>
              </a:spcBef>
              <a:spcAft>
                <a:spcPts val="0"/>
              </a:spcAft>
              <a:buSzPts val="2400"/>
              <a:buChar char="●"/>
            </a:pPr>
            <a:r>
              <a:rPr b="1" lang="en">
                <a:solidFill>
                  <a:schemeClr val="accent6"/>
                </a:solidFill>
              </a:rPr>
              <a:t>Modeling</a:t>
            </a:r>
            <a:endParaRPr b="1">
              <a:solidFill>
                <a:schemeClr val="accent6"/>
              </a:solidFill>
            </a:endParaRPr>
          </a:p>
          <a:p>
            <a:pPr indent="-381000" lvl="1" marL="914400" rtl="0" algn="l">
              <a:lnSpc>
                <a:spcPct val="115000"/>
              </a:lnSpc>
              <a:spcBef>
                <a:spcPts val="0"/>
              </a:spcBef>
              <a:spcAft>
                <a:spcPts val="0"/>
              </a:spcAft>
              <a:buSzPts val="2400"/>
              <a:buChar char="○"/>
            </a:pPr>
            <a:r>
              <a:rPr lang="en"/>
              <a:t>Modeling Language</a:t>
            </a:r>
            <a:endParaRPr/>
          </a:p>
          <a:p>
            <a:pPr indent="-381000" lvl="1" marL="914400" rtl="0" algn="l">
              <a:lnSpc>
                <a:spcPct val="115000"/>
              </a:lnSpc>
              <a:spcBef>
                <a:spcPts val="0"/>
              </a:spcBef>
              <a:spcAft>
                <a:spcPts val="0"/>
              </a:spcAft>
              <a:buSzPts val="2400"/>
              <a:buChar char="○"/>
            </a:pPr>
            <a:r>
              <a:rPr lang="en"/>
              <a:t>Refinement</a:t>
            </a:r>
            <a:endParaRPr/>
          </a:p>
          <a:p>
            <a:pPr indent="-381000" lvl="1" marL="914400" rtl="0" algn="l">
              <a:lnSpc>
                <a:spcPct val="115000"/>
              </a:lnSpc>
              <a:spcBef>
                <a:spcPts val="0"/>
              </a:spcBef>
              <a:spcAft>
                <a:spcPts val="0"/>
              </a:spcAft>
              <a:buSzPts val="2400"/>
              <a:buChar char="○"/>
            </a:pPr>
            <a:r>
              <a:rPr lang="en"/>
              <a:t>Visualization</a:t>
            </a:r>
            <a:endParaRPr/>
          </a:p>
          <a:p>
            <a:pPr indent="-381000" lvl="0" marL="457200" rtl="0" algn="l">
              <a:lnSpc>
                <a:spcPct val="115000"/>
              </a:lnSpc>
              <a:spcBef>
                <a:spcPts val="600"/>
              </a:spcBef>
              <a:spcAft>
                <a:spcPts val="0"/>
              </a:spcAft>
              <a:buSzPts val="2400"/>
              <a:buChar char="●"/>
            </a:pPr>
            <a:r>
              <a:rPr b="1" lang="en">
                <a:solidFill>
                  <a:schemeClr val="accent6"/>
                </a:solidFill>
              </a:rPr>
              <a:t>Validation and Verification</a:t>
            </a:r>
            <a:endParaRPr b="1">
              <a:solidFill>
                <a:schemeClr val="accent6"/>
              </a:solidFill>
            </a:endParaRPr>
          </a:p>
          <a:p>
            <a:pPr indent="-381000" lvl="1" marL="914400" rtl="0" algn="l">
              <a:lnSpc>
                <a:spcPct val="115000"/>
              </a:lnSpc>
              <a:spcBef>
                <a:spcPts val="0"/>
              </a:spcBef>
              <a:spcAft>
                <a:spcPts val="0"/>
              </a:spcAft>
              <a:buSzPts val="2400"/>
              <a:buChar char="○"/>
            </a:pPr>
            <a:r>
              <a:rPr lang="en"/>
              <a:t>Model Simulation</a:t>
            </a:r>
            <a:endParaRPr/>
          </a:p>
          <a:p>
            <a:pPr indent="-381000" lvl="1" marL="914400" rtl="0" algn="l">
              <a:lnSpc>
                <a:spcPct val="115000"/>
              </a:lnSpc>
              <a:spcBef>
                <a:spcPts val="0"/>
              </a:spcBef>
              <a:spcAft>
                <a:spcPts val="0"/>
              </a:spcAft>
              <a:buSzPts val="2400"/>
              <a:buChar char="○"/>
            </a:pPr>
            <a:r>
              <a:rPr lang="en"/>
              <a:t>Model Animation</a:t>
            </a:r>
            <a:endParaRPr/>
          </a:p>
          <a:p>
            <a:pPr indent="-381000" lvl="1" marL="914400" rtl="0" algn="l">
              <a:lnSpc>
                <a:spcPct val="115000"/>
              </a:lnSpc>
              <a:spcBef>
                <a:spcPts val="0"/>
              </a:spcBef>
              <a:spcAft>
                <a:spcPts val="0"/>
              </a:spcAft>
              <a:buSzPts val="2400"/>
              <a:buChar char="○"/>
            </a:pPr>
            <a:r>
              <a:rPr lang="en"/>
              <a:t>Scenario-based validation</a:t>
            </a:r>
            <a:endParaRPr/>
          </a:p>
          <a:p>
            <a:pPr indent="-381000" lvl="1" marL="914400" rtl="0" algn="l">
              <a:lnSpc>
                <a:spcPct val="115000"/>
              </a:lnSpc>
              <a:spcBef>
                <a:spcPts val="0"/>
              </a:spcBef>
              <a:spcAft>
                <a:spcPts val="0"/>
              </a:spcAft>
              <a:buSzPts val="2400"/>
              <a:buChar char="○"/>
            </a:pPr>
            <a:r>
              <a:rPr lang="en"/>
              <a:t>Model reviewing</a:t>
            </a:r>
            <a:endParaRPr/>
          </a:p>
          <a:p>
            <a:pPr indent="-381000" lvl="1" marL="914400" rtl="0" algn="l">
              <a:lnSpc>
                <a:spcPct val="115000"/>
              </a:lnSpc>
              <a:spcBef>
                <a:spcPts val="0"/>
              </a:spcBef>
              <a:spcAft>
                <a:spcPts val="0"/>
              </a:spcAft>
              <a:buSzPts val="2400"/>
              <a:buChar char="○"/>
            </a:pPr>
            <a:r>
              <a:rPr lang="en"/>
              <a:t>Model checking of temporal properties</a:t>
            </a:r>
            <a:endParaRPr/>
          </a:p>
          <a:p>
            <a:pPr indent="-228600" lvl="0" marL="457200" rtl="0" algn="l">
              <a:lnSpc>
                <a:spcPct val="115000"/>
              </a:lnSpc>
              <a:spcBef>
                <a:spcPts val="600"/>
              </a:spcBef>
              <a:spcAft>
                <a:spcPts val="0"/>
              </a:spcAft>
              <a:buSzPts val="2400"/>
              <a:buNone/>
            </a:pPr>
            <a:r>
              <a:t/>
            </a:r>
            <a:endParaRPr/>
          </a:p>
          <a:p>
            <a:pPr indent="-228600" lvl="0" marL="457200" rtl="0" algn="l">
              <a:lnSpc>
                <a:spcPct val="115000"/>
              </a:lnSpc>
              <a:spcBef>
                <a:spcPts val="600"/>
              </a:spcBef>
              <a:spcAft>
                <a:spcPts val="0"/>
              </a:spcAft>
              <a:buSzPts val="2400"/>
              <a:buNone/>
            </a:pPr>
            <a:r>
              <a:t/>
            </a:r>
            <a:endParaRPr/>
          </a:p>
        </p:txBody>
      </p:sp>
      <p:pic>
        <p:nvPicPr>
          <p:cNvPr id="384" name="Google Shape;384;p51"/>
          <p:cNvPicPr preferRelativeResize="0"/>
          <p:nvPr/>
        </p:nvPicPr>
        <p:blipFill rotWithShape="1">
          <a:blip r:embed="rId3">
            <a:alphaModFix/>
          </a:blip>
          <a:srcRect b="0" l="0" r="0" t="0"/>
          <a:stretch/>
        </p:blipFill>
        <p:spPr>
          <a:xfrm>
            <a:off x="887971" y="758348"/>
            <a:ext cx="3146146" cy="3813652"/>
          </a:xfrm>
          <a:prstGeom prst="rect">
            <a:avLst/>
          </a:prstGeom>
          <a:noFill/>
          <a:ln>
            <a:noFill/>
          </a:ln>
        </p:spPr>
      </p:pic>
    </p:spTree>
  </p:cSld>
  <p:clrMapOvr>
    <a:masterClrMapping/>
  </p:clrMapOvr>
  <p:transition>
    <p:fade/>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52"/>
          <p:cNvSpPr txBox="1"/>
          <p:nvPr>
            <p:ph type="title"/>
          </p:nvPr>
        </p:nvSpPr>
        <p:spPr>
          <a:xfrm>
            <a:off x="576000" y="216000"/>
            <a:ext cx="7920000" cy="396300"/>
          </a:xfrm>
          <a:prstGeom prst="rect">
            <a:avLst/>
          </a:prstGeom>
          <a:noFill/>
          <a:ln>
            <a:noFill/>
          </a:ln>
        </p:spPr>
        <p:txBody>
          <a:bodyPr anchorCtr="0" anchor="ctr" bIns="0" lIns="0" spcFirstLastPara="1" rIns="0" wrap="square" tIns="0">
            <a:normAutofit fontScale="90000"/>
          </a:bodyPr>
          <a:lstStyle/>
          <a:p>
            <a:pPr indent="0" lvl="0" marL="0" rtl="0" algn="l">
              <a:lnSpc>
                <a:spcPct val="90000"/>
              </a:lnSpc>
              <a:spcBef>
                <a:spcPts val="0"/>
              </a:spcBef>
              <a:spcAft>
                <a:spcPts val="0"/>
              </a:spcAft>
              <a:buSzPct val="111111"/>
              <a:buNone/>
            </a:pPr>
            <a:r>
              <a:rPr lang="en"/>
              <a:t>ASMETA @ development time</a:t>
            </a:r>
            <a:endParaRPr/>
          </a:p>
        </p:txBody>
      </p:sp>
      <p:sp>
        <p:nvSpPr>
          <p:cNvPr id="390" name="Google Shape;390;p52"/>
          <p:cNvSpPr txBox="1"/>
          <p:nvPr>
            <p:ph idx="1" type="body"/>
          </p:nvPr>
        </p:nvSpPr>
        <p:spPr>
          <a:xfrm>
            <a:off x="4803623" y="792000"/>
            <a:ext cx="3708000" cy="3780000"/>
          </a:xfrm>
          <a:prstGeom prst="rect">
            <a:avLst/>
          </a:prstGeom>
          <a:noFill/>
          <a:ln>
            <a:noFill/>
          </a:ln>
        </p:spPr>
        <p:txBody>
          <a:bodyPr anchorCtr="0" anchor="t" bIns="0" lIns="0" spcFirstLastPara="1" rIns="0" wrap="square" tIns="0">
            <a:noAutofit/>
          </a:bodyPr>
          <a:lstStyle/>
          <a:p>
            <a:pPr indent="-381000" lvl="0" marL="457200" rtl="0" algn="l">
              <a:lnSpc>
                <a:spcPct val="115000"/>
              </a:lnSpc>
              <a:spcBef>
                <a:spcPts val="600"/>
              </a:spcBef>
              <a:spcAft>
                <a:spcPts val="0"/>
              </a:spcAft>
              <a:buSzPts val="2400"/>
              <a:buChar char="●"/>
            </a:pPr>
            <a:r>
              <a:rPr lang="en"/>
              <a:t>Automatic model-based code generation</a:t>
            </a:r>
            <a:endParaRPr/>
          </a:p>
          <a:p>
            <a:pPr indent="-381000" lvl="0" marL="457200" rtl="0" algn="l">
              <a:lnSpc>
                <a:spcPct val="115000"/>
              </a:lnSpc>
              <a:spcBef>
                <a:spcPts val="600"/>
              </a:spcBef>
              <a:spcAft>
                <a:spcPts val="0"/>
              </a:spcAft>
              <a:buSzPts val="2400"/>
              <a:buChar char="●"/>
            </a:pPr>
            <a:r>
              <a:rPr lang="en"/>
              <a:t>Automatic model-based test generation</a:t>
            </a:r>
            <a:endParaRPr/>
          </a:p>
          <a:p>
            <a:pPr indent="-381000" lvl="0" marL="457200" rtl="0" algn="l">
              <a:lnSpc>
                <a:spcPct val="115000"/>
              </a:lnSpc>
              <a:spcBef>
                <a:spcPts val="600"/>
              </a:spcBef>
              <a:spcAft>
                <a:spcPts val="0"/>
              </a:spcAft>
              <a:buSzPts val="2400"/>
              <a:buChar char="●"/>
            </a:pPr>
            <a:r>
              <a:rPr lang="en"/>
              <a:t>Unit test generation</a:t>
            </a:r>
            <a:endParaRPr/>
          </a:p>
          <a:p>
            <a:pPr indent="-381000" lvl="0" marL="457200" rtl="0" algn="l">
              <a:lnSpc>
                <a:spcPct val="115000"/>
              </a:lnSpc>
              <a:spcBef>
                <a:spcPts val="600"/>
              </a:spcBef>
              <a:spcAft>
                <a:spcPts val="0"/>
              </a:spcAft>
              <a:buSzPts val="2400"/>
              <a:buChar char="●"/>
            </a:pPr>
            <a:r>
              <a:rPr lang="en"/>
              <a:t>Behaviour-Driven Development scenarios</a:t>
            </a:r>
            <a:endParaRPr sz="1800"/>
          </a:p>
          <a:p>
            <a:pPr indent="-381000" lvl="1" marL="914400" rtl="0" algn="l">
              <a:lnSpc>
                <a:spcPct val="115000"/>
              </a:lnSpc>
              <a:spcBef>
                <a:spcPts val="600"/>
              </a:spcBef>
              <a:spcAft>
                <a:spcPts val="0"/>
              </a:spcAft>
              <a:buSzPts val="2400"/>
              <a:buFont typeface="Courier New"/>
              <a:buChar char="o"/>
            </a:pPr>
            <a:r>
              <a:rPr b="0" i="0" lang="en" sz="1500" u="none" cap="none" strike="noStrike">
                <a:solidFill>
                  <a:srgbClr val="000C18"/>
                </a:solidFill>
                <a:latin typeface="Inter Light"/>
                <a:ea typeface="Inter Light"/>
                <a:cs typeface="Inter Light"/>
                <a:sym typeface="Inter Light"/>
              </a:rPr>
              <a:t>acceptance test generator  for complex scenarios</a:t>
            </a:r>
            <a:endParaRPr/>
          </a:p>
          <a:p>
            <a:pPr indent="-228600" lvl="1" marL="914400" rtl="0" algn="l">
              <a:lnSpc>
                <a:spcPct val="115000"/>
              </a:lnSpc>
              <a:spcBef>
                <a:spcPts val="0"/>
              </a:spcBef>
              <a:spcAft>
                <a:spcPts val="0"/>
              </a:spcAft>
              <a:buSzPts val="2400"/>
              <a:buNone/>
            </a:pPr>
            <a:r>
              <a:t/>
            </a:r>
            <a:endParaRPr/>
          </a:p>
          <a:p>
            <a:pPr indent="-228600" lvl="1" marL="914400" rtl="0" algn="l">
              <a:lnSpc>
                <a:spcPct val="115000"/>
              </a:lnSpc>
              <a:spcBef>
                <a:spcPts val="0"/>
              </a:spcBef>
              <a:spcAft>
                <a:spcPts val="0"/>
              </a:spcAft>
              <a:buSzPts val="2400"/>
              <a:buNone/>
            </a:pPr>
            <a:r>
              <a:t/>
            </a:r>
            <a:endParaRPr/>
          </a:p>
          <a:p>
            <a:pPr indent="-228600" lvl="0" marL="457200" rtl="0" algn="l">
              <a:lnSpc>
                <a:spcPct val="115000"/>
              </a:lnSpc>
              <a:spcBef>
                <a:spcPts val="600"/>
              </a:spcBef>
              <a:spcAft>
                <a:spcPts val="0"/>
              </a:spcAft>
              <a:buSzPts val="2400"/>
              <a:buNone/>
            </a:pPr>
            <a:r>
              <a:t/>
            </a:r>
            <a:endParaRPr/>
          </a:p>
          <a:p>
            <a:pPr indent="-228600" lvl="0" marL="457200" rtl="0" algn="l">
              <a:lnSpc>
                <a:spcPct val="115000"/>
              </a:lnSpc>
              <a:spcBef>
                <a:spcPts val="600"/>
              </a:spcBef>
              <a:spcAft>
                <a:spcPts val="0"/>
              </a:spcAft>
              <a:buSzPts val="2400"/>
              <a:buNone/>
            </a:pPr>
            <a:r>
              <a:t/>
            </a:r>
            <a:endParaRPr/>
          </a:p>
        </p:txBody>
      </p:sp>
      <p:pic>
        <p:nvPicPr>
          <p:cNvPr id="391" name="Google Shape;391;p52"/>
          <p:cNvPicPr preferRelativeResize="0"/>
          <p:nvPr/>
        </p:nvPicPr>
        <p:blipFill rotWithShape="1">
          <a:blip r:embed="rId3">
            <a:alphaModFix/>
          </a:blip>
          <a:srcRect b="0" l="0" r="0" t="0"/>
          <a:stretch/>
        </p:blipFill>
        <p:spPr>
          <a:xfrm>
            <a:off x="632377" y="876746"/>
            <a:ext cx="3710530" cy="3318735"/>
          </a:xfrm>
          <a:prstGeom prst="rect">
            <a:avLst/>
          </a:prstGeom>
          <a:noFill/>
          <a:ln>
            <a:noFill/>
          </a:ln>
        </p:spPr>
      </p:pic>
      <p:pic>
        <p:nvPicPr>
          <p:cNvPr id="392" name="Google Shape;392;p52"/>
          <p:cNvPicPr preferRelativeResize="0"/>
          <p:nvPr/>
        </p:nvPicPr>
        <p:blipFill rotWithShape="1">
          <a:blip r:embed="rId4">
            <a:alphaModFix/>
          </a:blip>
          <a:srcRect b="0" l="0" r="0" t="0"/>
          <a:stretch/>
        </p:blipFill>
        <p:spPr>
          <a:xfrm>
            <a:off x="2562834" y="1514459"/>
            <a:ext cx="1306530" cy="798435"/>
          </a:xfrm>
          <a:prstGeom prst="rect">
            <a:avLst/>
          </a:prstGeom>
          <a:noFill/>
          <a:ln>
            <a:noFill/>
          </a:ln>
        </p:spPr>
      </p:pic>
    </p:spTree>
  </p:cSld>
  <p:clrMapOvr>
    <a:masterClrMapping/>
  </p:clrMapOvr>
  <p:transition>
    <p:fade/>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53"/>
          <p:cNvSpPr txBox="1"/>
          <p:nvPr>
            <p:ph type="title"/>
          </p:nvPr>
        </p:nvSpPr>
        <p:spPr>
          <a:xfrm>
            <a:off x="576000" y="216000"/>
            <a:ext cx="7920000" cy="396300"/>
          </a:xfrm>
          <a:prstGeom prst="rect">
            <a:avLst/>
          </a:prstGeom>
          <a:noFill/>
          <a:ln>
            <a:noFill/>
          </a:ln>
        </p:spPr>
        <p:txBody>
          <a:bodyPr anchorCtr="0" anchor="b" bIns="0" lIns="0" spcFirstLastPara="1" rIns="0" wrap="square" tIns="0">
            <a:normAutofit fontScale="90000"/>
          </a:bodyPr>
          <a:lstStyle/>
          <a:p>
            <a:pPr indent="0" lvl="0" marL="0" rtl="0" algn="l">
              <a:lnSpc>
                <a:spcPct val="90000"/>
              </a:lnSpc>
              <a:spcBef>
                <a:spcPts val="0"/>
              </a:spcBef>
              <a:spcAft>
                <a:spcPts val="0"/>
              </a:spcAft>
              <a:buSzPct val="111111"/>
              <a:buNone/>
            </a:pPr>
            <a:r>
              <a:rPr lang="en"/>
              <a:t>ASMETA @ operation time</a:t>
            </a:r>
            <a:endParaRPr/>
          </a:p>
        </p:txBody>
      </p:sp>
      <p:sp>
        <p:nvSpPr>
          <p:cNvPr id="399" name="Google Shape;399;p53"/>
          <p:cNvSpPr txBox="1"/>
          <p:nvPr>
            <p:ph idx="1" type="body"/>
          </p:nvPr>
        </p:nvSpPr>
        <p:spPr>
          <a:xfrm>
            <a:off x="4803623" y="792000"/>
            <a:ext cx="3708000" cy="3780000"/>
          </a:xfrm>
          <a:prstGeom prst="rect">
            <a:avLst/>
          </a:prstGeom>
          <a:solidFill>
            <a:srgbClr val="FFFFFF"/>
          </a:solidFill>
          <a:ln>
            <a:noFill/>
          </a:ln>
        </p:spPr>
        <p:txBody>
          <a:bodyPr anchorCtr="0" anchor="t" bIns="0" lIns="0" spcFirstLastPara="1" rIns="0" wrap="square" tIns="0">
            <a:normAutofit/>
          </a:bodyPr>
          <a:lstStyle/>
          <a:p>
            <a:pPr indent="-381000" lvl="0" marL="457200" rtl="0" algn="l">
              <a:lnSpc>
                <a:spcPct val="115000"/>
              </a:lnSpc>
              <a:spcBef>
                <a:spcPts val="600"/>
              </a:spcBef>
              <a:spcAft>
                <a:spcPts val="0"/>
              </a:spcAft>
              <a:buSzPts val="2400"/>
              <a:buChar char="●"/>
            </a:pPr>
            <a:r>
              <a:rPr b="1" lang="en">
                <a:solidFill>
                  <a:schemeClr val="accent6"/>
                </a:solidFill>
              </a:rPr>
              <a:t>Runtime monitoring</a:t>
            </a:r>
            <a:endParaRPr b="1">
              <a:solidFill>
                <a:schemeClr val="accent6"/>
              </a:solidFill>
            </a:endParaRPr>
          </a:p>
          <a:p>
            <a:pPr indent="-381000" lvl="1" marL="914400" rtl="0" algn="l">
              <a:lnSpc>
                <a:spcPct val="115000"/>
              </a:lnSpc>
              <a:spcBef>
                <a:spcPts val="0"/>
              </a:spcBef>
              <a:spcAft>
                <a:spcPts val="0"/>
              </a:spcAft>
              <a:buSzPts val="2400"/>
              <a:buChar char="○"/>
            </a:pPr>
            <a:r>
              <a:rPr lang="en"/>
              <a:t>Twin execution used to </a:t>
            </a:r>
            <a:r>
              <a:rPr i="1" lang="en">
                <a:solidFill>
                  <a:schemeClr val="dk1"/>
                </a:solidFill>
              </a:rPr>
              <a:t>check</a:t>
            </a:r>
            <a:r>
              <a:rPr lang="en"/>
              <a:t> correctness of the real system behavior w.r.t. model behavior</a:t>
            </a:r>
            <a:endParaRPr/>
          </a:p>
          <a:p>
            <a:pPr indent="-381000" lvl="0" marL="457200" rtl="0" algn="l">
              <a:lnSpc>
                <a:spcPct val="115000"/>
              </a:lnSpc>
              <a:spcBef>
                <a:spcPts val="600"/>
              </a:spcBef>
              <a:spcAft>
                <a:spcPts val="0"/>
              </a:spcAft>
              <a:buSzPts val="2400"/>
              <a:buChar char="●"/>
            </a:pPr>
            <a:r>
              <a:rPr lang="en"/>
              <a:t>Runtime </a:t>
            </a:r>
            <a:r>
              <a:rPr b="1" lang="en">
                <a:solidFill>
                  <a:schemeClr val="accent6"/>
                </a:solidFill>
              </a:rPr>
              <a:t>simulation</a:t>
            </a:r>
            <a:endParaRPr b="1">
              <a:solidFill>
                <a:schemeClr val="accent6"/>
              </a:solidFill>
            </a:endParaRPr>
          </a:p>
          <a:p>
            <a:pPr indent="-381000" lvl="1" marL="914400" rtl="0" algn="l">
              <a:lnSpc>
                <a:spcPct val="115000"/>
              </a:lnSpc>
              <a:spcBef>
                <a:spcPts val="0"/>
              </a:spcBef>
              <a:spcAft>
                <a:spcPts val="0"/>
              </a:spcAft>
              <a:buSzPts val="2400"/>
              <a:buChar char="○"/>
            </a:pPr>
            <a:r>
              <a:rPr lang="en"/>
              <a:t>Twin execution used to </a:t>
            </a:r>
            <a:r>
              <a:rPr i="1" lang="en"/>
              <a:t>prevent</a:t>
            </a:r>
            <a:r>
              <a:rPr lang="en"/>
              <a:t> misbehavior of the real system in case of unsafe model behavior</a:t>
            </a:r>
            <a:endParaRPr/>
          </a:p>
        </p:txBody>
      </p:sp>
      <p:sp>
        <p:nvSpPr>
          <p:cNvPr id="400" name="Google Shape;400;p53"/>
          <p:cNvSpPr txBox="1"/>
          <p:nvPr/>
        </p:nvSpPr>
        <p:spPr>
          <a:xfrm>
            <a:off x="576001" y="792000"/>
            <a:ext cx="4053150" cy="3692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dk1"/>
                </a:solidFill>
                <a:latin typeface="Arial"/>
                <a:ea typeface="Arial"/>
                <a:cs typeface="Arial"/>
                <a:sym typeface="Arial"/>
              </a:rPr>
              <a:t>Model as a </a:t>
            </a:r>
            <a:r>
              <a:rPr b="0" i="1" lang="en" sz="1800" u="none" cap="none" strike="noStrike">
                <a:solidFill>
                  <a:schemeClr val="dk1"/>
                </a:solidFill>
                <a:latin typeface="Arial"/>
                <a:ea typeface="Arial"/>
                <a:cs typeface="Arial"/>
                <a:sym typeface="Arial"/>
              </a:rPr>
              <a:t>twin</a:t>
            </a:r>
            <a:r>
              <a:rPr b="0" i="0" lang="en" sz="1800" u="none" cap="none" strike="noStrike">
                <a:solidFill>
                  <a:schemeClr val="dk1"/>
                </a:solidFill>
                <a:latin typeface="Arial"/>
                <a:ea typeface="Arial"/>
                <a:cs typeface="Arial"/>
                <a:sym typeface="Arial"/>
              </a:rPr>
              <a:t> of the real system </a:t>
            </a:r>
            <a:endParaRPr b="0" i="0" sz="1800" u="none" cap="none" strike="noStrike">
              <a:solidFill>
                <a:srgbClr val="000000"/>
              </a:solidFill>
              <a:latin typeface="Arial"/>
              <a:ea typeface="Arial"/>
              <a:cs typeface="Arial"/>
              <a:sym typeface="Arial"/>
            </a:endParaRPr>
          </a:p>
        </p:txBody>
      </p:sp>
      <p:pic>
        <p:nvPicPr>
          <p:cNvPr id="401" name="Google Shape;401;p53"/>
          <p:cNvPicPr preferRelativeResize="0"/>
          <p:nvPr/>
        </p:nvPicPr>
        <p:blipFill rotWithShape="1">
          <a:blip r:embed="rId3">
            <a:alphaModFix/>
          </a:blip>
          <a:srcRect b="0" l="0" r="0" t="0"/>
          <a:stretch/>
        </p:blipFill>
        <p:spPr>
          <a:xfrm>
            <a:off x="959951" y="1419225"/>
            <a:ext cx="3114675" cy="2305050"/>
          </a:xfrm>
          <a:prstGeom prst="rect">
            <a:avLst/>
          </a:prstGeom>
          <a:noFill/>
          <a:ln>
            <a:noFill/>
          </a:ln>
        </p:spPr>
      </p:pic>
    </p:spTree>
  </p:cSld>
  <p:clrMapOvr>
    <a:masterClrMapping/>
  </p:clrMapOvr>
  <p:transition>
    <p:fade/>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54"/>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ASMETA modeling process</a:t>
            </a:r>
            <a:endParaRPr/>
          </a:p>
        </p:txBody>
      </p:sp>
      <p:sp>
        <p:nvSpPr>
          <p:cNvPr id="407" name="Google Shape;407;p54"/>
          <p:cNvSpPr txBox="1"/>
          <p:nvPr>
            <p:ph idx="1" type="body"/>
          </p:nvPr>
        </p:nvSpPr>
        <p:spPr>
          <a:xfrm>
            <a:off x="576000" y="792000"/>
            <a:ext cx="7920000" cy="3780000"/>
          </a:xfrm>
          <a:prstGeom prst="rect">
            <a:avLst/>
          </a:prstGeom>
          <a:noFill/>
          <a:ln>
            <a:noFill/>
          </a:ln>
        </p:spPr>
        <p:txBody>
          <a:bodyPr anchorCtr="0" anchor="t" bIns="0" lIns="0" spcFirstLastPara="1" rIns="0" wrap="square" tIns="0">
            <a:noAutofit/>
          </a:bodyPr>
          <a:lstStyle/>
          <a:p>
            <a:pPr indent="-355600" lvl="0" marL="457200" rtl="0" algn="l">
              <a:lnSpc>
                <a:spcPct val="115000"/>
              </a:lnSpc>
              <a:spcBef>
                <a:spcPts val="600"/>
              </a:spcBef>
              <a:spcAft>
                <a:spcPts val="0"/>
              </a:spcAft>
              <a:buSzPts val="2000"/>
              <a:buChar char="●"/>
            </a:pPr>
            <a:r>
              <a:rPr lang="en">
                <a:solidFill>
                  <a:schemeClr val="accent6"/>
                </a:solidFill>
              </a:rPr>
              <a:t>Iterative process </a:t>
            </a:r>
            <a:r>
              <a:rPr lang="en"/>
              <a:t>based on </a:t>
            </a:r>
            <a:r>
              <a:rPr i="1" lang="en"/>
              <a:t>model refinement </a:t>
            </a:r>
            <a:r>
              <a:rPr lang="en"/>
              <a:t>(akin to ASMs)</a:t>
            </a:r>
            <a:endParaRPr/>
          </a:p>
          <a:p>
            <a:pPr indent="0" lvl="0" marL="101600" rtl="0" algn="l">
              <a:lnSpc>
                <a:spcPct val="115000"/>
              </a:lnSpc>
              <a:spcBef>
                <a:spcPts val="600"/>
              </a:spcBef>
              <a:spcAft>
                <a:spcPts val="0"/>
              </a:spcAft>
              <a:buSzPts val="2000"/>
              <a:buNone/>
            </a:pPr>
            <a:r>
              <a:t/>
            </a:r>
            <a:endParaRPr/>
          </a:p>
          <a:p>
            <a:pPr indent="-355600" lvl="0" marL="457200" rtl="0" algn="l">
              <a:lnSpc>
                <a:spcPct val="115000"/>
              </a:lnSpc>
              <a:spcBef>
                <a:spcPts val="600"/>
              </a:spcBef>
              <a:spcAft>
                <a:spcPts val="0"/>
              </a:spcAft>
              <a:buSzPts val="2000"/>
              <a:buChar char="●"/>
            </a:pPr>
            <a:r>
              <a:rPr lang="en"/>
              <a:t>ASM</a:t>
            </a:r>
            <a:r>
              <a:rPr baseline="-25000" lang="en"/>
              <a:t>0</a:t>
            </a:r>
            <a:r>
              <a:rPr lang="en"/>
              <a:t>: first high-level model (ASM ground model)</a:t>
            </a:r>
            <a:endParaRPr/>
          </a:p>
          <a:p>
            <a:pPr indent="-355600" lvl="1" marL="914400" rtl="0" algn="l">
              <a:lnSpc>
                <a:spcPct val="115000"/>
              </a:lnSpc>
              <a:spcBef>
                <a:spcPts val="0"/>
              </a:spcBef>
              <a:spcAft>
                <a:spcPts val="0"/>
              </a:spcAft>
              <a:buSzPts val="2000"/>
              <a:buChar char="○"/>
            </a:pPr>
            <a:r>
              <a:rPr lang="en" sz="1800">
                <a:solidFill>
                  <a:schemeClr val="accent6"/>
                </a:solidFill>
              </a:rPr>
              <a:t>Correct</a:t>
            </a:r>
            <a:r>
              <a:rPr lang="en" sz="1800"/>
              <a:t>: it should represent the intended requirements (at the desired abstraction level)</a:t>
            </a:r>
            <a:endParaRPr/>
          </a:p>
          <a:p>
            <a:pPr indent="-355600" lvl="1" marL="914400" rtl="0" algn="l">
              <a:lnSpc>
                <a:spcPct val="115000"/>
              </a:lnSpc>
              <a:spcBef>
                <a:spcPts val="0"/>
              </a:spcBef>
              <a:spcAft>
                <a:spcPts val="0"/>
              </a:spcAft>
              <a:buSzPts val="2000"/>
              <a:buChar char="○"/>
            </a:pPr>
            <a:r>
              <a:rPr lang="en" sz="1800">
                <a:solidFill>
                  <a:schemeClr val="accent6"/>
                </a:solidFill>
              </a:rPr>
              <a:t>Consistent</a:t>
            </a:r>
            <a:r>
              <a:rPr lang="en" sz="1800">
                <a:solidFill>
                  <a:schemeClr val="dk1"/>
                </a:solidFill>
              </a:rPr>
              <a:t>: no ambiguities of initial requirements should be left</a:t>
            </a:r>
            <a:endParaRPr>
              <a:solidFill>
                <a:schemeClr val="dk1"/>
              </a:solidFill>
            </a:endParaRPr>
          </a:p>
          <a:p>
            <a:pPr indent="-355600" lvl="1" marL="914400" rtl="0" algn="l">
              <a:lnSpc>
                <a:spcPct val="115000"/>
              </a:lnSpc>
              <a:spcBef>
                <a:spcPts val="0"/>
              </a:spcBef>
              <a:spcAft>
                <a:spcPts val="0"/>
              </a:spcAft>
              <a:buSzPts val="2000"/>
              <a:buChar char="○"/>
            </a:pPr>
            <a:r>
              <a:rPr lang="en" sz="1800">
                <a:solidFill>
                  <a:schemeClr val="accent6"/>
                </a:solidFill>
              </a:rPr>
              <a:t>Not necessarily complete</a:t>
            </a:r>
            <a:r>
              <a:rPr lang="en" sz="1800"/>
              <a:t>: some requirements can be left out and captured later during the refinement process</a:t>
            </a:r>
            <a:endParaRPr/>
          </a:p>
        </p:txBody>
      </p:sp>
      <p:pic>
        <p:nvPicPr>
          <p:cNvPr id="408" name="Google Shape;408;p54"/>
          <p:cNvPicPr preferRelativeResize="0"/>
          <p:nvPr/>
        </p:nvPicPr>
        <p:blipFill rotWithShape="1">
          <a:blip r:embed="rId3">
            <a:alphaModFix/>
          </a:blip>
          <a:srcRect b="0" l="0" r="0" t="0"/>
          <a:stretch/>
        </p:blipFill>
        <p:spPr>
          <a:xfrm>
            <a:off x="2280509" y="1293438"/>
            <a:ext cx="3905250" cy="942975"/>
          </a:xfrm>
          <a:prstGeom prst="rect">
            <a:avLst/>
          </a:prstGeom>
          <a:noFill/>
          <a:ln>
            <a:noFill/>
          </a:ln>
        </p:spPr>
      </p:pic>
    </p:spTree>
  </p:cSld>
  <p:clrMapOvr>
    <a:masterClrMapping/>
  </p:clrMapOvr>
  <p:transition>
    <p:fade/>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55"/>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ASMETA modeling process</a:t>
            </a:r>
            <a:endParaRPr/>
          </a:p>
        </p:txBody>
      </p:sp>
      <p:sp>
        <p:nvSpPr>
          <p:cNvPr id="414" name="Google Shape;414;p55"/>
          <p:cNvSpPr txBox="1"/>
          <p:nvPr>
            <p:ph idx="1" type="body"/>
          </p:nvPr>
        </p:nvSpPr>
        <p:spPr>
          <a:xfrm>
            <a:off x="576000" y="792000"/>
            <a:ext cx="7920000" cy="3780000"/>
          </a:xfrm>
          <a:prstGeom prst="rect">
            <a:avLst/>
          </a:prstGeom>
          <a:noFill/>
          <a:ln>
            <a:noFill/>
          </a:ln>
        </p:spPr>
        <p:txBody>
          <a:bodyPr anchorCtr="0" anchor="t" bIns="0" lIns="0" spcFirstLastPara="1" rIns="0" wrap="square" tIns="0">
            <a:noAutofit/>
          </a:bodyPr>
          <a:lstStyle/>
          <a:p>
            <a:pPr indent="-355600" lvl="0" marL="457200" rtl="0" algn="l">
              <a:lnSpc>
                <a:spcPct val="115000"/>
              </a:lnSpc>
              <a:spcBef>
                <a:spcPts val="600"/>
              </a:spcBef>
              <a:spcAft>
                <a:spcPts val="0"/>
              </a:spcAft>
              <a:buSzPts val="2000"/>
              <a:buChar char="●"/>
            </a:pPr>
            <a:r>
              <a:rPr lang="en"/>
              <a:t>From ASM</a:t>
            </a:r>
            <a:r>
              <a:rPr baseline="-25000" lang="en"/>
              <a:t>0</a:t>
            </a:r>
            <a:r>
              <a:rPr lang="en"/>
              <a:t>, through a </a:t>
            </a:r>
            <a:r>
              <a:rPr lang="en">
                <a:solidFill>
                  <a:schemeClr val="accent6"/>
                </a:solidFill>
              </a:rPr>
              <a:t>sequence of refined models </a:t>
            </a:r>
            <a:r>
              <a:rPr lang="en"/>
              <a:t>ASM</a:t>
            </a:r>
            <a:r>
              <a:rPr baseline="-25000" lang="en"/>
              <a:t>1</a:t>
            </a:r>
            <a:r>
              <a:rPr lang="en"/>
              <a:t>, ASM</a:t>
            </a:r>
            <a:r>
              <a:rPr baseline="-25000" lang="en"/>
              <a:t>2</a:t>
            </a:r>
            <a:r>
              <a:rPr lang="en"/>
              <a:t>,. . . , other functional requirements are modeled, till the desired level of completeness </a:t>
            </a:r>
            <a:endParaRPr/>
          </a:p>
          <a:p>
            <a:pPr indent="-355600" lvl="0" marL="457200" rtl="0" algn="l">
              <a:lnSpc>
                <a:spcPct val="115000"/>
              </a:lnSpc>
              <a:spcBef>
                <a:spcPts val="600"/>
              </a:spcBef>
              <a:spcAft>
                <a:spcPts val="0"/>
              </a:spcAft>
              <a:buSzPts val="2000"/>
              <a:buChar char="●"/>
            </a:pPr>
            <a:r>
              <a:rPr lang="en">
                <a:solidFill>
                  <a:schemeClr val="accent6"/>
                </a:solidFill>
              </a:rPr>
              <a:t>ASM</a:t>
            </a:r>
            <a:r>
              <a:rPr baseline="-25000" lang="en">
                <a:solidFill>
                  <a:schemeClr val="accent6"/>
                </a:solidFill>
              </a:rPr>
              <a:t>final</a:t>
            </a:r>
            <a:r>
              <a:rPr lang="en"/>
              <a:t> captures all intended requirements at the desired level of abstraction</a:t>
            </a:r>
            <a:endParaRPr/>
          </a:p>
          <a:p>
            <a:pPr indent="-355600" lvl="0" marL="457200" rtl="0" algn="l">
              <a:lnSpc>
                <a:spcPct val="115000"/>
              </a:lnSpc>
              <a:spcBef>
                <a:spcPts val="600"/>
              </a:spcBef>
              <a:spcAft>
                <a:spcPts val="0"/>
              </a:spcAft>
              <a:buSzPts val="2000"/>
              <a:buChar char="●"/>
            </a:pPr>
            <a:r>
              <a:rPr lang="en"/>
              <a:t>We support proof of (a form</a:t>
            </a:r>
            <a:endParaRPr/>
          </a:p>
          <a:p>
            <a:pPr indent="0" lvl="0" marL="101600" rtl="0" algn="l">
              <a:lnSpc>
                <a:spcPct val="115000"/>
              </a:lnSpc>
              <a:spcBef>
                <a:spcPts val="600"/>
              </a:spcBef>
              <a:spcAft>
                <a:spcPts val="0"/>
              </a:spcAft>
              <a:buSzPts val="2000"/>
              <a:buNone/>
            </a:pPr>
            <a:r>
              <a:rPr lang="en"/>
              <a:t>     of) </a:t>
            </a:r>
            <a:r>
              <a:rPr lang="en">
                <a:solidFill>
                  <a:schemeClr val="accent6"/>
                </a:solidFill>
              </a:rPr>
              <a:t>correct model refinement</a:t>
            </a:r>
            <a:endParaRPr>
              <a:solidFill>
                <a:schemeClr val="accent6"/>
              </a:solidFill>
            </a:endParaRPr>
          </a:p>
          <a:p>
            <a:pPr indent="0" lvl="0" marL="101600" rtl="0" algn="l">
              <a:lnSpc>
                <a:spcPct val="115000"/>
              </a:lnSpc>
              <a:spcBef>
                <a:spcPts val="600"/>
              </a:spcBef>
              <a:spcAft>
                <a:spcPts val="0"/>
              </a:spcAft>
              <a:buSzPts val="2000"/>
              <a:buNone/>
            </a:pPr>
            <a:r>
              <a:rPr lang="en"/>
              <a:t>     step</a:t>
            </a:r>
            <a:endParaRPr/>
          </a:p>
        </p:txBody>
      </p:sp>
      <p:pic>
        <p:nvPicPr>
          <p:cNvPr id="415" name="Google Shape;415;p55"/>
          <p:cNvPicPr preferRelativeResize="0"/>
          <p:nvPr/>
        </p:nvPicPr>
        <p:blipFill rotWithShape="1">
          <a:blip r:embed="rId3">
            <a:alphaModFix/>
          </a:blip>
          <a:srcRect b="1073" l="0" r="0" t="4025"/>
          <a:stretch/>
        </p:blipFill>
        <p:spPr>
          <a:xfrm>
            <a:off x="5320054" y="2770520"/>
            <a:ext cx="3175946" cy="1256309"/>
          </a:xfrm>
          <a:prstGeom prst="rect">
            <a:avLst/>
          </a:prstGeom>
          <a:noFill/>
          <a:ln>
            <a:noFill/>
          </a:ln>
        </p:spPr>
      </p:pic>
    </p:spTree>
  </p:cSld>
  <p:clrMapOvr>
    <a:masterClrMapping/>
  </p:clrMapOvr>
  <p:transition>
    <p:fade/>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19" name="Shape 419"/>
        <p:cNvGrpSpPr/>
        <p:nvPr/>
      </p:nvGrpSpPr>
      <p:grpSpPr>
        <a:xfrm>
          <a:off x="0" y="0"/>
          <a:ext cx="0" cy="0"/>
          <a:chOff x="0" y="0"/>
          <a:chExt cx="0" cy="0"/>
        </a:xfrm>
      </p:grpSpPr>
      <p:sp>
        <p:nvSpPr>
          <p:cNvPr id="420" name="Google Shape;420;p11"/>
          <p:cNvSpPr txBox="1"/>
          <p:nvPr>
            <p:ph type="title"/>
          </p:nvPr>
        </p:nvSpPr>
        <p:spPr>
          <a:xfrm>
            <a:off x="576000" y="216000"/>
            <a:ext cx="7920000" cy="3963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Caso di studio - Pill-Box</a:t>
            </a:r>
            <a:endParaRPr/>
          </a:p>
        </p:txBody>
      </p:sp>
      <p:sp>
        <p:nvSpPr>
          <p:cNvPr id="421" name="Google Shape;421;p11"/>
          <p:cNvSpPr txBox="1"/>
          <p:nvPr>
            <p:ph idx="1" type="body"/>
          </p:nvPr>
        </p:nvSpPr>
        <p:spPr>
          <a:xfrm>
            <a:off x="576000" y="792000"/>
            <a:ext cx="7920000" cy="3780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t>Silvia</a:t>
            </a:r>
            <a:endParaRPr/>
          </a:p>
          <a:p>
            <a:pPr indent="0" lvl="0" marL="0" rtl="0" algn="l">
              <a:lnSpc>
                <a:spcPct val="115000"/>
              </a:lnSpc>
              <a:spcBef>
                <a:spcPts val="1200"/>
              </a:spcBef>
              <a:spcAft>
                <a:spcPts val="0"/>
              </a:spcAft>
              <a:buSzPts val="1800"/>
              <a:buNone/>
            </a:pPr>
            <a:r>
              <a:rPr lang="en"/>
              <a:t>Spiegando i diversi raffinamenti</a:t>
            </a:r>
            <a:endParaRPr/>
          </a:p>
          <a:p>
            <a:pPr indent="0" lvl="0" marL="0" rtl="0" algn="l">
              <a:lnSpc>
                <a:spcPct val="115000"/>
              </a:lnSpc>
              <a:spcBef>
                <a:spcPts val="1200"/>
              </a:spcBef>
              <a:spcAft>
                <a:spcPts val="0"/>
              </a:spcAft>
              <a:buSzPts val="1800"/>
              <a:buNone/>
            </a:pPr>
            <a:r>
              <a:rPr lang="en"/>
              <a:t>Sezione 4</a:t>
            </a:r>
            <a:endParaRPr/>
          </a:p>
          <a:p>
            <a:pPr indent="0" lvl="0" marL="0" rtl="0" algn="l">
              <a:lnSpc>
                <a:spcPct val="115000"/>
              </a:lnSpc>
              <a:spcBef>
                <a:spcPts val="1200"/>
              </a:spcBef>
              <a:spcAft>
                <a:spcPts val="0"/>
              </a:spcAft>
              <a:buSzPts val="1800"/>
              <a:buNone/>
            </a:pPr>
            <a:r>
              <a:t/>
            </a:r>
            <a:endParaRPr/>
          </a:p>
          <a:p>
            <a:pPr indent="0" lvl="0" marL="0" rtl="0" algn="l">
              <a:lnSpc>
                <a:spcPct val="115000"/>
              </a:lnSpc>
              <a:spcBef>
                <a:spcPts val="1200"/>
              </a:spcBef>
              <a:spcAft>
                <a:spcPts val="1200"/>
              </a:spcAft>
              <a:buSzPts val="1800"/>
              <a:buNone/>
            </a:pPr>
            <a:r>
              <a:rPr lang="en"/>
              <a:t>Tempo: 10 minuti</a:t>
            </a:r>
            <a:endParaRPr/>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1"/>
          <p:cNvSpPr txBox="1"/>
          <p:nvPr>
            <p:ph type="ctrTitle"/>
          </p:nvPr>
        </p:nvSpPr>
        <p:spPr>
          <a:xfrm>
            <a:off x="1037875" y="2066800"/>
            <a:ext cx="7068300" cy="6105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lt2"/>
              </a:buClr>
              <a:buSzPts val="4800"/>
              <a:buNone/>
            </a:pPr>
            <a:r>
              <a:rPr lang="en"/>
              <a:t>Pill-Box case study</a:t>
            </a:r>
            <a:endParaRPr/>
          </a:p>
        </p:txBody>
      </p:sp>
      <p:sp>
        <p:nvSpPr>
          <p:cNvPr id="427" name="Google Shape;427;p1"/>
          <p:cNvSpPr txBox="1"/>
          <p:nvPr>
            <p:ph idx="1" type="subTitle"/>
          </p:nvPr>
        </p:nvSpPr>
        <p:spPr>
          <a:xfrm>
            <a:off x="1037875" y="2774327"/>
            <a:ext cx="7068300" cy="384000"/>
          </a:xfrm>
          <a:prstGeom prst="rect">
            <a:avLst/>
          </a:prstGeom>
          <a:noFill/>
          <a:ln>
            <a:noFill/>
          </a:ln>
        </p:spPr>
        <p:txBody>
          <a:bodyPr anchorCtr="0" anchor="t" bIns="0" lIns="0" spcFirstLastPara="1" rIns="0" wrap="square" tIns="0">
            <a:noAutofit/>
          </a:bodyPr>
          <a:lstStyle/>
          <a:p>
            <a:pPr indent="-381000" lvl="0" marL="457200" rtl="0" algn="l">
              <a:lnSpc>
                <a:spcPct val="115000"/>
              </a:lnSpc>
              <a:spcBef>
                <a:spcPts val="0"/>
              </a:spcBef>
              <a:spcAft>
                <a:spcPts val="0"/>
              </a:spcAft>
              <a:buClr>
                <a:schemeClr val="accent1"/>
              </a:buClr>
              <a:buSzPts val="2400"/>
              <a:buNone/>
            </a:pPr>
            <a:r>
              <a:t/>
            </a:r>
            <a:endParaRPr/>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39"/>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Pill-Box case study</a:t>
            </a:r>
            <a:endParaRPr/>
          </a:p>
        </p:txBody>
      </p:sp>
      <p:sp>
        <p:nvSpPr>
          <p:cNvPr id="433" name="Google Shape;433;p39"/>
          <p:cNvSpPr/>
          <p:nvPr/>
        </p:nvSpPr>
        <p:spPr>
          <a:xfrm>
            <a:off x="441006" y="1369013"/>
            <a:ext cx="2742377" cy="2743200"/>
          </a:xfrm>
          <a:custGeom>
            <a:rect b="b" l="l" r="r" t="t"/>
            <a:pathLst>
              <a:path extrusionOk="0" fill="none" h="2743200" w="2742377">
                <a:moveTo>
                  <a:pt x="0" y="0"/>
                </a:moveTo>
                <a:cubicBezTo>
                  <a:pt x="208786" y="-7503"/>
                  <a:pt x="387449" y="-9260"/>
                  <a:pt x="603323" y="0"/>
                </a:cubicBezTo>
                <a:cubicBezTo>
                  <a:pt x="819197" y="9260"/>
                  <a:pt x="1089758" y="-15844"/>
                  <a:pt x="1316341" y="0"/>
                </a:cubicBezTo>
                <a:cubicBezTo>
                  <a:pt x="1542924" y="15844"/>
                  <a:pt x="1727934" y="-4077"/>
                  <a:pt x="1947088" y="0"/>
                </a:cubicBezTo>
                <a:cubicBezTo>
                  <a:pt x="2166242" y="4077"/>
                  <a:pt x="2534475" y="30618"/>
                  <a:pt x="2742377" y="0"/>
                </a:cubicBezTo>
                <a:cubicBezTo>
                  <a:pt x="2749499" y="137712"/>
                  <a:pt x="2731759" y="351262"/>
                  <a:pt x="2742377" y="603504"/>
                </a:cubicBezTo>
                <a:cubicBezTo>
                  <a:pt x="2752995" y="855746"/>
                  <a:pt x="2718276" y="999594"/>
                  <a:pt x="2742377" y="1344168"/>
                </a:cubicBezTo>
                <a:cubicBezTo>
                  <a:pt x="2766478" y="1688742"/>
                  <a:pt x="2721816" y="1818276"/>
                  <a:pt x="2742377" y="2029968"/>
                </a:cubicBezTo>
                <a:cubicBezTo>
                  <a:pt x="2762938" y="2241660"/>
                  <a:pt x="2749417" y="2428243"/>
                  <a:pt x="2742377" y="2743200"/>
                </a:cubicBezTo>
                <a:cubicBezTo>
                  <a:pt x="2595100" y="2746909"/>
                  <a:pt x="2327946" y="2748098"/>
                  <a:pt x="2056783" y="2743200"/>
                </a:cubicBezTo>
                <a:cubicBezTo>
                  <a:pt x="1785620" y="2738302"/>
                  <a:pt x="1519191" y="2711622"/>
                  <a:pt x="1343765" y="2743200"/>
                </a:cubicBezTo>
                <a:cubicBezTo>
                  <a:pt x="1168339" y="2774778"/>
                  <a:pt x="891979" y="2747530"/>
                  <a:pt x="603323" y="2743200"/>
                </a:cubicBezTo>
                <a:cubicBezTo>
                  <a:pt x="314667" y="2738870"/>
                  <a:pt x="189458" y="2767287"/>
                  <a:pt x="0" y="2743200"/>
                </a:cubicBezTo>
                <a:cubicBezTo>
                  <a:pt x="25692" y="2430640"/>
                  <a:pt x="6429" y="2290354"/>
                  <a:pt x="0" y="2029968"/>
                </a:cubicBezTo>
                <a:cubicBezTo>
                  <a:pt x="-6429" y="1769582"/>
                  <a:pt x="-22415" y="1616544"/>
                  <a:pt x="0" y="1344168"/>
                </a:cubicBezTo>
                <a:cubicBezTo>
                  <a:pt x="22415" y="1071792"/>
                  <a:pt x="-13561" y="1026783"/>
                  <a:pt x="0" y="713232"/>
                </a:cubicBezTo>
                <a:cubicBezTo>
                  <a:pt x="13561" y="399681"/>
                  <a:pt x="-28235" y="184116"/>
                  <a:pt x="0" y="0"/>
                </a:cubicBezTo>
                <a:close/>
              </a:path>
              <a:path extrusionOk="0" h="2743200" w="2742377">
                <a:moveTo>
                  <a:pt x="0" y="0"/>
                </a:moveTo>
                <a:cubicBezTo>
                  <a:pt x="298211" y="14178"/>
                  <a:pt x="436710" y="3962"/>
                  <a:pt x="658170" y="0"/>
                </a:cubicBezTo>
                <a:cubicBezTo>
                  <a:pt x="879630" y="-3962"/>
                  <a:pt x="1041929" y="-3978"/>
                  <a:pt x="1398612" y="0"/>
                </a:cubicBezTo>
                <a:cubicBezTo>
                  <a:pt x="1755295" y="3978"/>
                  <a:pt x="1880291" y="-30624"/>
                  <a:pt x="2111630" y="0"/>
                </a:cubicBezTo>
                <a:cubicBezTo>
                  <a:pt x="2342969" y="30624"/>
                  <a:pt x="2598572" y="-16925"/>
                  <a:pt x="2742377" y="0"/>
                </a:cubicBezTo>
                <a:cubicBezTo>
                  <a:pt x="2766389" y="171782"/>
                  <a:pt x="2738586" y="508959"/>
                  <a:pt x="2742377" y="658368"/>
                </a:cubicBezTo>
                <a:cubicBezTo>
                  <a:pt x="2746168" y="807777"/>
                  <a:pt x="2765634" y="1195407"/>
                  <a:pt x="2742377" y="1371600"/>
                </a:cubicBezTo>
                <a:cubicBezTo>
                  <a:pt x="2719120" y="1547793"/>
                  <a:pt x="2739172" y="1846695"/>
                  <a:pt x="2742377" y="1975104"/>
                </a:cubicBezTo>
                <a:cubicBezTo>
                  <a:pt x="2745582" y="2103513"/>
                  <a:pt x="2741598" y="2401120"/>
                  <a:pt x="2742377" y="2743200"/>
                </a:cubicBezTo>
                <a:cubicBezTo>
                  <a:pt x="2437997" y="2753303"/>
                  <a:pt x="2300452" y="2724070"/>
                  <a:pt x="2056783" y="2743200"/>
                </a:cubicBezTo>
                <a:cubicBezTo>
                  <a:pt x="1813114" y="2762330"/>
                  <a:pt x="1501932" y="2761603"/>
                  <a:pt x="1316341" y="2743200"/>
                </a:cubicBezTo>
                <a:cubicBezTo>
                  <a:pt x="1130750" y="2724797"/>
                  <a:pt x="942308" y="2765303"/>
                  <a:pt x="630747" y="2743200"/>
                </a:cubicBezTo>
                <a:cubicBezTo>
                  <a:pt x="319186" y="2721097"/>
                  <a:pt x="204255" y="2768254"/>
                  <a:pt x="0" y="2743200"/>
                </a:cubicBezTo>
                <a:cubicBezTo>
                  <a:pt x="-8815" y="2527317"/>
                  <a:pt x="-10116" y="2266297"/>
                  <a:pt x="0" y="2084832"/>
                </a:cubicBezTo>
                <a:cubicBezTo>
                  <a:pt x="10116" y="1903367"/>
                  <a:pt x="5387" y="1562340"/>
                  <a:pt x="0" y="1426464"/>
                </a:cubicBezTo>
                <a:cubicBezTo>
                  <a:pt x="-5387" y="1290588"/>
                  <a:pt x="13128" y="980214"/>
                  <a:pt x="0" y="713232"/>
                </a:cubicBezTo>
                <a:cubicBezTo>
                  <a:pt x="-13128" y="446250"/>
                  <a:pt x="30490" y="256235"/>
                  <a:pt x="0" y="0"/>
                </a:cubicBezTo>
                <a:close/>
              </a:path>
            </a:pathLst>
          </a:custGeom>
          <a:solidFill>
            <a:schemeClr val="lt2"/>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p39"/>
          <p:cNvSpPr/>
          <p:nvPr/>
        </p:nvSpPr>
        <p:spPr>
          <a:xfrm>
            <a:off x="441006" y="1369013"/>
            <a:ext cx="1371189" cy="1371600"/>
          </a:xfrm>
          <a:custGeom>
            <a:rect b="b" l="l" r="r" t="t"/>
            <a:pathLst>
              <a:path extrusionOk="0" fill="none" h="1371600" w="1371189">
                <a:moveTo>
                  <a:pt x="0" y="0"/>
                </a:moveTo>
                <a:cubicBezTo>
                  <a:pt x="297143" y="2852"/>
                  <a:pt x="452455" y="15376"/>
                  <a:pt x="699306" y="0"/>
                </a:cubicBezTo>
                <a:cubicBezTo>
                  <a:pt x="946157" y="-15376"/>
                  <a:pt x="1059387" y="3923"/>
                  <a:pt x="1371189" y="0"/>
                </a:cubicBezTo>
                <a:cubicBezTo>
                  <a:pt x="1355784" y="207288"/>
                  <a:pt x="1383678" y="510941"/>
                  <a:pt x="1371189" y="713232"/>
                </a:cubicBezTo>
                <a:cubicBezTo>
                  <a:pt x="1358700" y="915523"/>
                  <a:pt x="1390112" y="1088148"/>
                  <a:pt x="1371189" y="1371600"/>
                </a:cubicBezTo>
                <a:cubicBezTo>
                  <a:pt x="1163713" y="1389171"/>
                  <a:pt x="872612" y="1367681"/>
                  <a:pt x="658171" y="1371600"/>
                </a:cubicBezTo>
                <a:cubicBezTo>
                  <a:pt x="443730" y="1375519"/>
                  <a:pt x="302430" y="1372159"/>
                  <a:pt x="0" y="1371600"/>
                </a:cubicBezTo>
                <a:cubicBezTo>
                  <a:pt x="-21166" y="1141852"/>
                  <a:pt x="5148" y="1033688"/>
                  <a:pt x="0" y="713232"/>
                </a:cubicBezTo>
                <a:cubicBezTo>
                  <a:pt x="-5148" y="392776"/>
                  <a:pt x="-26695" y="145566"/>
                  <a:pt x="0" y="0"/>
                </a:cubicBezTo>
                <a:close/>
              </a:path>
              <a:path extrusionOk="0" h="1371600" w="1371189">
                <a:moveTo>
                  <a:pt x="0" y="0"/>
                </a:moveTo>
                <a:cubicBezTo>
                  <a:pt x="169242" y="-25761"/>
                  <a:pt x="410862" y="-31405"/>
                  <a:pt x="644459" y="0"/>
                </a:cubicBezTo>
                <a:cubicBezTo>
                  <a:pt x="878056" y="31405"/>
                  <a:pt x="1169427" y="-29959"/>
                  <a:pt x="1371189" y="0"/>
                </a:cubicBezTo>
                <a:cubicBezTo>
                  <a:pt x="1379127" y="293095"/>
                  <a:pt x="1367650" y="508294"/>
                  <a:pt x="1371189" y="672084"/>
                </a:cubicBezTo>
                <a:cubicBezTo>
                  <a:pt x="1374728" y="835874"/>
                  <a:pt x="1344838" y="1049198"/>
                  <a:pt x="1371189" y="1371600"/>
                </a:cubicBezTo>
                <a:cubicBezTo>
                  <a:pt x="1164235" y="1380947"/>
                  <a:pt x="999258" y="1362980"/>
                  <a:pt x="726730" y="1371600"/>
                </a:cubicBezTo>
                <a:cubicBezTo>
                  <a:pt x="454202" y="1380220"/>
                  <a:pt x="245311" y="1397130"/>
                  <a:pt x="0" y="1371600"/>
                </a:cubicBezTo>
                <a:cubicBezTo>
                  <a:pt x="18782" y="1132385"/>
                  <a:pt x="521" y="1024920"/>
                  <a:pt x="0" y="713232"/>
                </a:cubicBezTo>
                <a:cubicBezTo>
                  <a:pt x="-521" y="401544"/>
                  <a:pt x="6219" y="303365"/>
                  <a:pt x="0" y="0"/>
                </a:cubicBezTo>
                <a:close/>
              </a:path>
            </a:pathLst>
          </a:cu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Slot 1</a:t>
            </a:r>
            <a:endParaRPr b="0" i="0" sz="1400" u="none" cap="none" strike="noStrike">
              <a:solidFill>
                <a:srgbClr val="000000"/>
              </a:solidFill>
              <a:latin typeface="Arial"/>
              <a:ea typeface="Arial"/>
              <a:cs typeface="Arial"/>
              <a:sym typeface="Arial"/>
            </a:endParaRPr>
          </a:p>
        </p:txBody>
      </p:sp>
      <p:sp>
        <p:nvSpPr>
          <p:cNvPr id="435" name="Google Shape;435;p39"/>
          <p:cNvSpPr/>
          <p:nvPr/>
        </p:nvSpPr>
        <p:spPr>
          <a:xfrm>
            <a:off x="1812195" y="1369013"/>
            <a:ext cx="1371189" cy="1371600"/>
          </a:xfrm>
          <a:custGeom>
            <a:rect b="b" l="l" r="r" t="t"/>
            <a:pathLst>
              <a:path extrusionOk="0" fill="none" h="1371600" w="1371189">
                <a:moveTo>
                  <a:pt x="0" y="0"/>
                </a:moveTo>
                <a:cubicBezTo>
                  <a:pt x="285002" y="30521"/>
                  <a:pt x="416218" y="30857"/>
                  <a:pt x="685595" y="0"/>
                </a:cubicBezTo>
                <a:cubicBezTo>
                  <a:pt x="954972" y="-30857"/>
                  <a:pt x="1205267" y="10127"/>
                  <a:pt x="1371189" y="0"/>
                </a:cubicBezTo>
                <a:cubicBezTo>
                  <a:pt x="1360250" y="227525"/>
                  <a:pt x="1359889" y="401275"/>
                  <a:pt x="1371189" y="672084"/>
                </a:cubicBezTo>
                <a:cubicBezTo>
                  <a:pt x="1382489" y="942893"/>
                  <a:pt x="1378444" y="1193495"/>
                  <a:pt x="1371189" y="1371600"/>
                </a:cubicBezTo>
                <a:cubicBezTo>
                  <a:pt x="1171269" y="1347430"/>
                  <a:pt x="1013480" y="1396398"/>
                  <a:pt x="685595" y="1371600"/>
                </a:cubicBezTo>
                <a:cubicBezTo>
                  <a:pt x="357710" y="1346802"/>
                  <a:pt x="262324" y="1342008"/>
                  <a:pt x="0" y="1371600"/>
                </a:cubicBezTo>
                <a:cubicBezTo>
                  <a:pt x="20755" y="1199936"/>
                  <a:pt x="27296" y="912190"/>
                  <a:pt x="0" y="672084"/>
                </a:cubicBezTo>
                <a:cubicBezTo>
                  <a:pt x="-27296" y="431978"/>
                  <a:pt x="-13419" y="252476"/>
                  <a:pt x="0" y="0"/>
                </a:cubicBezTo>
                <a:close/>
              </a:path>
              <a:path extrusionOk="0" h="1371600" w="1371189">
                <a:moveTo>
                  <a:pt x="0" y="0"/>
                </a:moveTo>
                <a:cubicBezTo>
                  <a:pt x="228551" y="-14248"/>
                  <a:pt x="366151" y="34602"/>
                  <a:pt x="713018" y="0"/>
                </a:cubicBezTo>
                <a:cubicBezTo>
                  <a:pt x="1059885" y="-34602"/>
                  <a:pt x="1067134" y="-8766"/>
                  <a:pt x="1371189" y="0"/>
                </a:cubicBezTo>
                <a:cubicBezTo>
                  <a:pt x="1378872" y="285304"/>
                  <a:pt x="1336670" y="454814"/>
                  <a:pt x="1371189" y="699516"/>
                </a:cubicBezTo>
                <a:cubicBezTo>
                  <a:pt x="1405708" y="944218"/>
                  <a:pt x="1373298" y="1171665"/>
                  <a:pt x="1371189" y="1371600"/>
                </a:cubicBezTo>
                <a:cubicBezTo>
                  <a:pt x="1130697" y="1338765"/>
                  <a:pt x="842936" y="1378977"/>
                  <a:pt x="685595" y="1371600"/>
                </a:cubicBezTo>
                <a:cubicBezTo>
                  <a:pt x="528254" y="1364223"/>
                  <a:pt x="286206" y="1377463"/>
                  <a:pt x="0" y="1371600"/>
                </a:cubicBezTo>
                <a:cubicBezTo>
                  <a:pt x="-1467" y="1181748"/>
                  <a:pt x="-4156" y="944131"/>
                  <a:pt x="0" y="685800"/>
                </a:cubicBezTo>
                <a:cubicBezTo>
                  <a:pt x="4156" y="427469"/>
                  <a:pt x="29475" y="341238"/>
                  <a:pt x="0" y="0"/>
                </a:cubicBezTo>
                <a:close/>
              </a:path>
            </a:pathLst>
          </a:cu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Slot 2</a:t>
            </a:r>
            <a:endParaRPr b="0" i="0" sz="1400" u="none" cap="none" strike="noStrike">
              <a:solidFill>
                <a:srgbClr val="000000"/>
              </a:solidFill>
              <a:latin typeface="Arial"/>
              <a:ea typeface="Arial"/>
              <a:cs typeface="Arial"/>
              <a:sym typeface="Arial"/>
            </a:endParaRPr>
          </a:p>
        </p:txBody>
      </p:sp>
      <p:sp>
        <p:nvSpPr>
          <p:cNvPr id="436" name="Google Shape;436;p39"/>
          <p:cNvSpPr/>
          <p:nvPr/>
        </p:nvSpPr>
        <p:spPr>
          <a:xfrm>
            <a:off x="1812195" y="2740613"/>
            <a:ext cx="1371189" cy="1371600"/>
          </a:xfrm>
          <a:custGeom>
            <a:rect b="b" l="l" r="r" t="t"/>
            <a:pathLst>
              <a:path extrusionOk="0" fill="none" h="1371600" w="1371189">
                <a:moveTo>
                  <a:pt x="0" y="0"/>
                </a:moveTo>
                <a:cubicBezTo>
                  <a:pt x="192057" y="-5782"/>
                  <a:pt x="481687" y="11357"/>
                  <a:pt x="685595" y="0"/>
                </a:cubicBezTo>
                <a:cubicBezTo>
                  <a:pt x="889503" y="-11357"/>
                  <a:pt x="1180599" y="22322"/>
                  <a:pt x="1371189" y="0"/>
                </a:cubicBezTo>
                <a:cubicBezTo>
                  <a:pt x="1389238" y="303022"/>
                  <a:pt x="1397184" y="493788"/>
                  <a:pt x="1371189" y="713232"/>
                </a:cubicBezTo>
                <a:cubicBezTo>
                  <a:pt x="1345194" y="932676"/>
                  <a:pt x="1395215" y="1074772"/>
                  <a:pt x="1371189" y="1371600"/>
                </a:cubicBezTo>
                <a:cubicBezTo>
                  <a:pt x="1222489" y="1349167"/>
                  <a:pt x="896730" y="1339642"/>
                  <a:pt x="699306" y="1371600"/>
                </a:cubicBezTo>
                <a:cubicBezTo>
                  <a:pt x="501882" y="1403558"/>
                  <a:pt x="142794" y="1377104"/>
                  <a:pt x="0" y="1371600"/>
                </a:cubicBezTo>
                <a:cubicBezTo>
                  <a:pt x="4734" y="1202321"/>
                  <a:pt x="2060" y="843533"/>
                  <a:pt x="0" y="672084"/>
                </a:cubicBezTo>
                <a:cubicBezTo>
                  <a:pt x="-2060" y="500635"/>
                  <a:pt x="27424" y="260128"/>
                  <a:pt x="0" y="0"/>
                </a:cubicBezTo>
                <a:close/>
              </a:path>
              <a:path extrusionOk="0" h="1371600" w="1371189">
                <a:moveTo>
                  <a:pt x="0" y="0"/>
                </a:moveTo>
                <a:cubicBezTo>
                  <a:pt x="199920" y="-4791"/>
                  <a:pt x="517136" y="-19866"/>
                  <a:pt x="685595" y="0"/>
                </a:cubicBezTo>
                <a:cubicBezTo>
                  <a:pt x="854054" y="19866"/>
                  <a:pt x="1191636" y="-20476"/>
                  <a:pt x="1371189" y="0"/>
                </a:cubicBezTo>
                <a:cubicBezTo>
                  <a:pt x="1359607" y="171632"/>
                  <a:pt x="1361450" y="465194"/>
                  <a:pt x="1371189" y="644652"/>
                </a:cubicBezTo>
                <a:cubicBezTo>
                  <a:pt x="1380928" y="824110"/>
                  <a:pt x="1364605" y="1134010"/>
                  <a:pt x="1371189" y="1371600"/>
                </a:cubicBezTo>
                <a:cubicBezTo>
                  <a:pt x="1091643" y="1340938"/>
                  <a:pt x="848907" y="1380285"/>
                  <a:pt x="671883" y="1371600"/>
                </a:cubicBezTo>
                <a:cubicBezTo>
                  <a:pt x="494859" y="1362915"/>
                  <a:pt x="334946" y="1352347"/>
                  <a:pt x="0" y="1371600"/>
                </a:cubicBezTo>
                <a:cubicBezTo>
                  <a:pt x="-29812" y="1232912"/>
                  <a:pt x="-23361" y="1028452"/>
                  <a:pt x="0" y="726948"/>
                </a:cubicBezTo>
                <a:cubicBezTo>
                  <a:pt x="23361" y="425444"/>
                  <a:pt x="-24673" y="232138"/>
                  <a:pt x="0" y="0"/>
                </a:cubicBezTo>
                <a:close/>
              </a:path>
            </a:pathLst>
          </a:cu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Slot 4</a:t>
            </a:r>
            <a:endParaRPr b="0" i="0" sz="1400" u="none" cap="none" strike="noStrike">
              <a:solidFill>
                <a:srgbClr val="000000"/>
              </a:solidFill>
              <a:latin typeface="Arial"/>
              <a:ea typeface="Arial"/>
              <a:cs typeface="Arial"/>
              <a:sym typeface="Arial"/>
            </a:endParaRPr>
          </a:p>
        </p:txBody>
      </p:sp>
      <p:sp>
        <p:nvSpPr>
          <p:cNvPr id="437" name="Google Shape;437;p39"/>
          <p:cNvSpPr/>
          <p:nvPr/>
        </p:nvSpPr>
        <p:spPr>
          <a:xfrm>
            <a:off x="441006" y="2740613"/>
            <a:ext cx="1371189" cy="1371600"/>
          </a:xfrm>
          <a:custGeom>
            <a:rect b="b" l="l" r="r" t="t"/>
            <a:pathLst>
              <a:path extrusionOk="0" fill="none" h="1371600" w="1371189">
                <a:moveTo>
                  <a:pt x="0" y="0"/>
                </a:moveTo>
                <a:cubicBezTo>
                  <a:pt x="284590" y="-1428"/>
                  <a:pt x="359965" y="-21184"/>
                  <a:pt x="644459" y="0"/>
                </a:cubicBezTo>
                <a:cubicBezTo>
                  <a:pt x="928953" y="21184"/>
                  <a:pt x="1094439" y="-1734"/>
                  <a:pt x="1371189" y="0"/>
                </a:cubicBezTo>
                <a:cubicBezTo>
                  <a:pt x="1392622" y="254505"/>
                  <a:pt x="1375213" y="440929"/>
                  <a:pt x="1371189" y="713232"/>
                </a:cubicBezTo>
                <a:cubicBezTo>
                  <a:pt x="1367165" y="985535"/>
                  <a:pt x="1364680" y="1067696"/>
                  <a:pt x="1371189" y="1371600"/>
                </a:cubicBezTo>
                <a:cubicBezTo>
                  <a:pt x="1194910" y="1339250"/>
                  <a:pt x="994481" y="1380719"/>
                  <a:pt x="699306" y="1371600"/>
                </a:cubicBezTo>
                <a:cubicBezTo>
                  <a:pt x="404131" y="1362481"/>
                  <a:pt x="186148" y="1383936"/>
                  <a:pt x="0" y="1371600"/>
                </a:cubicBezTo>
                <a:cubicBezTo>
                  <a:pt x="-4148" y="1204034"/>
                  <a:pt x="-7889" y="1008492"/>
                  <a:pt x="0" y="699516"/>
                </a:cubicBezTo>
                <a:cubicBezTo>
                  <a:pt x="7889" y="390540"/>
                  <a:pt x="-31335" y="257196"/>
                  <a:pt x="0" y="0"/>
                </a:cubicBezTo>
                <a:close/>
              </a:path>
              <a:path extrusionOk="0" h="1371600" w="1371189">
                <a:moveTo>
                  <a:pt x="0" y="0"/>
                </a:moveTo>
                <a:cubicBezTo>
                  <a:pt x="272442" y="19651"/>
                  <a:pt x="449895" y="-15504"/>
                  <a:pt x="699306" y="0"/>
                </a:cubicBezTo>
                <a:cubicBezTo>
                  <a:pt x="948717" y="15504"/>
                  <a:pt x="1170874" y="26085"/>
                  <a:pt x="1371189" y="0"/>
                </a:cubicBezTo>
                <a:cubicBezTo>
                  <a:pt x="1373162" y="180757"/>
                  <a:pt x="1350760" y="440030"/>
                  <a:pt x="1371189" y="672084"/>
                </a:cubicBezTo>
                <a:cubicBezTo>
                  <a:pt x="1391618" y="904138"/>
                  <a:pt x="1343261" y="1205679"/>
                  <a:pt x="1371189" y="1371600"/>
                </a:cubicBezTo>
                <a:cubicBezTo>
                  <a:pt x="1197799" y="1355029"/>
                  <a:pt x="979537" y="1392601"/>
                  <a:pt x="699306" y="1371600"/>
                </a:cubicBezTo>
                <a:cubicBezTo>
                  <a:pt x="419075" y="1350599"/>
                  <a:pt x="186732" y="1363773"/>
                  <a:pt x="0" y="1371600"/>
                </a:cubicBezTo>
                <a:cubicBezTo>
                  <a:pt x="-1540" y="1194558"/>
                  <a:pt x="9538" y="837415"/>
                  <a:pt x="0" y="672084"/>
                </a:cubicBezTo>
                <a:cubicBezTo>
                  <a:pt x="-9538" y="506753"/>
                  <a:pt x="25104" y="289838"/>
                  <a:pt x="0" y="0"/>
                </a:cubicBezTo>
                <a:close/>
              </a:path>
            </a:pathLst>
          </a:cu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Slot 3</a:t>
            </a:r>
            <a:endParaRPr b="0" i="0" sz="1400" u="none" cap="none" strike="noStrike">
              <a:solidFill>
                <a:srgbClr val="000000"/>
              </a:solidFill>
              <a:latin typeface="Arial"/>
              <a:ea typeface="Arial"/>
              <a:cs typeface="Arial"/>
              <a:sym typeface="Arial"/>
            </a:endParaRPr>
          </a:p>
        </p:txBody>
      </p:sp>
      <p:sp>
        <p:nvSpPr>
          <p:cNvPr id="438" name="Google Shape;438;p39"/>
          <p:cNvSpPr/>
          <p:nvPr/>
        </p:nvSpPr>
        <p:spPr>
          <a:xfrm>
            <a:off x="3184609" y="1369013"/>
            <a:ext cx="2742377" cy="2743200"/>
          </a:xfrm>
          <a:custGeom>
            <a:rect b="b" l="l" r="r" t="t"/>
            <a:pathLst>
              <a:path extrusionOk="0" fill="none" h="2743200" w="2742377">
                <a:moveTo>
                  <a:pt x="0" y="0"/>
                </a:moveTo>
                <a:cubicBezTo>
                  <a:pt x="257914" y="-27274"/>
                  <a:pt x="395190" y="16507"/>
                  <a:pt x="685594" y="0"/>
                </a:cubicBezTo>
                <a:cubicBezTo>
                  <a:pt x="975998" y="-16507"/>
                  <a:pt x="1119322" y="558"/>
                  <a:pt x="1371189" y="0"/>
                </a:cubicBezTo>
                <a:cubicBezTo>
                  <a:pt x="1623057" y="-558"/>
                  <a:pt x="1763781" y="-5824"/>
                  <a:pt x="2029359" y="0"/>
                </a:cubicBezTo>
                <a:cubicBezTo>
                  <a:pt x="2294937" y="5824"/>
                  <a:pt x="2532595" y="-17288"/>
                  <a:pt x="2742377" y="0"/>
                </a:cubicBezTo>
                <a:cubicBezTo>
                  <a:pt x="2727472" y="312041"/>
                  <a:pt x="2723252" y="369385"/>
                  <a:pt x="2742377" y="658368"/>
                </a:cubicBezTo>
                <a:cubicBezTo>
                  <a:pt x="2761502" y="947351"/>
                  <a:pt x="2731567" y="1138433"/>
                  <a:pt x="2742377" y="1261872"/>
                </a:cubicBezTo>
                <a:cubicBezTo>
                  <a:pt x="2753187" y="1385311"/>
                  <a:pt x="2714165" y="1819199"/>
                  <a:pt x="2742377" y="1975104"/>
                </a:cubicBezTo>
                <a:cubicBezTo>
                  <a:pt x="2770589" y="2131009"/>
                  <a:pt x="2768123" y="2419646"/>
                  <a:pt x="2742377" y="2743200"/>
                </a:cubicBezTo>
                <a:cubicBezTo>
                  <a:pt x="2569045" y="2755707"/>
                  <a:pt x="2377436" y="2738598"/>
                  <a:pt x="2029359" y="2743200"/>
                </a:cubicBezTo>
                <a:cubicBezTo>
                  <a:pt x="1681282" y="2747802"/>
                  <a:pt x="1585757" y="2712508"/>
                  <a:pt x="1316341" y="2743200"/>
                </a:cubicBezTo>
                <a:cubicBezTo>
                  <a:pt x="1046925" y="2773892"/>
                  <a:pt x="817377" y="2710550"/>
                  <a:pt x="630747" y="2743200"/>
                </a:cubicBezTo>
                <a:cubicBezTo>
                  <a:pt x="444117" y="2775850"/>
                  <a:pt x="237428" y="2760326"/>
                  <a:pt x="0" y="2743200"/>
                </a:cubicBezTo>
                <a:cubicBezTo>
                  <a:pt x="-28676" y="2585864"/>
                  <a:pt x="22303" y="2243833"/>
                  <a:pt x="0" y="2084832"/>
                </a:cubicBezTo>
                <a:cubicBezTo>
                  <a:pt x="-22303" y="1925831"/>
                  <a:pt x="10101" y="1620438"/>
                  <a:pt x="0" y="1344168"/>
                </a:cubicBezTo>
                <a:cubicBezTo>
                  <a:pt x="-10101" y="1067898"/>
                  <a:pt x="-8541" y="1035453"/>
                  <a:pt x="0" y="740664"/>
                </a:cubicBezTo>
                <a:cubicBezTo>
                  <a:pt x="8541" y="445875"/>
                  <a:pt x="16567" y="352163"/>
                  <a:pt x="0" y="0"/>
                </a:cubicBezTo>
                <a:close/>
              </a:path>
              <a:path extrusionOk="0" h="2743200" w="2742377">
                <a:moveTo>
                  <a:pt x="0" y="0"/>
                </a:moveTo>
                <a:cubicBezTo>
                  <a:pt x="263365" y="-21607"/>
                  <a:pt x="392396" y="19355"/>
                  <a:pt x="630747" y="0"/>
                </a:cubicBezTo>
                <a:cubicBezTo>
                  <a:pt x="869098" y="-19355"/>
                  <a:pt x="1023763" y="31348"/>
                  <a:pt x="1261493" y="0"/>
                </a:cubicBezTo>
                <a:cubicBezTo>
                  <a:pt x="1499223" y="-31348"/>
                  <a:pt x="1581702" y="-13234"/>
                  <a:pt x="1892240" y="0"/>
                </a:cubicBezTo>
                <a:cubicBezTo>
                  <a:pt x="2202778" y="13234"/>
                  <a:pt x="2386913" y="23900"/>
                  <a:pt x="2742377" y="0"/>
                </a:cubicBezTo>
                <a:cubicBezTo>
                  <a:pt x="2762044" y="179145"/>
                  <a:pt x="2773005" y="479206"/>
                  <a:pt x="2742377" y="740664"/>
                </a:cubicBezTo>
                <a:cubicBezTo>
                  <a:pt x="2711749" y="1002122"/>
                  <a:pt x="2768454" y="1187261"/>
                  <a:pt x="2742377" y="1426464"/>
                </a:cubicBezTo>
                <a:cubicBezTo>
                  <a:pt x="2716300" y="1665667"/>
                  <a:pt x="2732076" y="1743029"/>
                  <a:pt x="2742377" y="2029968"/>
                </a:cubicBezTo>
                <a:cubicBezTo>
                  <a:pt x="2752678" y="2316907"/>
                  <a:pt x="2715272" y="2428053"/>
                  <a:pt x="2742377" y="2743200"/>
                </a:cubicBezTo>
                <a:cubicBezTo>
                  <a:pt x="2498593" y="2741845"/>
                  <a:pt x="2283410" y="2760031"/>
                  <a:pt x="2139054" y="2743200"/>
                </a:cubicBezTo>
                <a:cubicBezTo>
                  <a:pt x="1994698" y="2726369"/>
                  <a:pt x="1622119" y="2742190"/>
                  <a:pt x="1426036" y="2743200"/>
                </a:cubicBezTo>
                <a:cubicBezTo>
                  <a:pt x="1229953" y="2744210"/>
                  <a:pt x="963882" y="2728164"/>
                  <a:pt x="795289" y="2743200"/>
                </a:cubicBezTo>
                <a:cubicBezTo>
                  <a:pt x="626696" y="2758236"/>
                  <a:pt x="182089" y="2704145"/>
                  <a:pt x="0" y="2743200"/>
                </a:cubicBezTo>
                <a:cubicBezTo>
                  <a:pt x="-14229" y="2497365"/>
                  <a:pt x="-1715" y="2196473"/>
                  <a:pt x="0" y="2057400"/>
                </a:cubicBezTo>
                <a:cubicBezTo>
                  <a:pt x="1715" y="1918327"/>
                  <a:pt x="21192" y="1653036"/>
                  <a:pt x="0" y="1344168"/>
                </a:cubicBezTo>
                <a:cubicBezTo>
                  <a:pt x="-21192" y="1035300"/>
                  <a:pt x="27539" y="926145"/>
                  <a:pt x="0" y="685800"/>
                </a:cubicBezTo>
                <a:cubicBezTo>
                  <a:pt x="-27539" y="445455"/>
                  <a:pt x="3613" y="160504"/>
                  <a:pt x="0" y="0"/>
                </a:cubicBezTo>
                <a:close/>
              </a:path>
            </a:pathLst>
          </a:custGeom>
          <a:solidFill>
            <a:schemeClr val="lt2"/>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 name="Google Shape;439;p39"/>
          <p:cNvSpPr/>
          <p:nvPr/>
        </p:nvSpPr>
        <p:spPr>
          <a:xfrm>
            <a:off x="3184609" y="1369013"/>
            <a:ext cx="1371189" cy="1371600"/>
          </a:xfrm>
          <a:custGeom>
            <a:rect b="b" l="l" r="r" t="t"/>
            <a:pathLst>
              <a:path extrusionOk="0" fill="none" h="1371600" w="1371189">
                <a:moveTo>
                  <a:pt x="0" y="0"/>
                </a:moveTo>
                <a:cubicBezTo>
                  <a:pt x="329524" y="15682"/>
                  <a:pt x="371481" y="5274"/>
                  <a:pt x="685595" y="0"/>
                </a:cubicBezTo>
                <a:cubicBezTo>
                  <a:pt x="999709" y="-5274"/>
                  <a:pt x="1054132" y="28526"/>
                  <a:pt x="1371189" y="0"/>
                </a:cubicBezTo>
                <a:cubicBezTo>
                  <a:pt x="1393624" y="257171"/>
                  <a:pt x="1396432" y="483141"/>
                  <a:pt x="1371189" y="644652"/>
                </a:cubicBezTo>
                <a:cubicBezTo>
                  <a:pt x="1345946" y="806163"/>
                  <a:pt x="1379032" y="1121959"/>
                  <a:pt x="1371189" y="1371600"/>
                </a:cubicBezTo>
                <a:cubicBezTo>
                  <a:pt x="1172845" y="1372565"/>
                  <a:pt x="860266" y="1352334"/>
                  <a:pt x="726730" y="1371600"/>
                </a:cubicBezTo>
                <a:cubicBezTo>
                  <a:pt x="593194" y="1390866"/>
                  <a:pt x="238337" y="1342474"/>
                  <a:pt x="0" y="1371600"/>
                </a:cubicBezTo>
                <a:cubicBezTo>
                  <a:pt x="31589" y="1137896"/>
                  <a:pt x="-22534" y="899484"/>
                  <a:pt x="0" y="658368"/>
                </a:cubicBezTo>
                <a:cubicBezTo>
                  <a:pt x="22534" y="417252"/>
                  <a:pt x="-16149" y="248402"/>
                  <a:pt x="0" y="0"/>
                </a:cubicBezTo>
                <a:close/>
              </a:path>
              <a:path extrusionOk="0" h="1371600" w="1371189">
                <a:moveTo>
                  <a:pt x="0" y="0"/>
                </a:moveTo>
                <a:cubicBezTo>
                  <a:pt x="333654" y="5735"/>
                  <a:pt x="444920" y="-15087"/>
                  <a:pt x="671883" y="0"/>
                </a:cubicBezTo>
                <a:cubicBezTo>
                  <a:pt x="898846" y="15087"/>
                  <a:pt x="1022692" y="-14455"/>
                  <a:pt x="1371189" y="0"/>
                </a:cubicBezTo>
                <a:cubicBezTo>
                  <a:pt x="1390971" y="191525"/>
                  <a:pt x="1358710" y="406573"/>
                  <a:pt x="1371189" y="699516"/>
                </a:cubicBezTo>
                <a:cubicBezTo>
                  <a:pt x="1383668" y="992459"/>
                  <a:pt x="1360266" y="1174983"/>
                  <a:pt x="1371189" y="1371600"/>
                </a:cubicBezTo>
                <a:cubicBezTo>
                  <a:pt x="1128134" y="1369666"/>
                  <a:pt x="865733" y="1394821"/>
                  <a:pt x="671883" y="1371600"/>
                </a:cubicBezTo>
                <a:cubicBezTo>
                  <a:pt x="478033" y="1348379"/>
                  <a:pt x="206605" y="1372157"/>
                  <a:pt x="0" y="1371600"/>
                </a:cubicBezTo>
                <a:cubicBezTo>
                  <a:pt x="-3840" y="1155105"/>
                  <a:pt x="11658" y="857039"/>
                  <a:pt x="0" y="726948"/>
                </a:cubicBezTo>
                <a:cubicBezTo>
                  <a:pt x="-11658" y="596857"/>
                  <a:pt x="21876" y="174129"/>
                  <a:pt x="0" y="0"/>
                </a:cubicBezTo>
                <a:close/>
              </a:path>
            </a:pathLst>
          </a:cu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Slot 1</a:t>
            </a:r>
            <a:endParaRPr b="0" i="0" sz="1400" u="none" cap="none" strike="noStrike">
              <a:solidFill>
                <a:srgbClr val="000000"/>
              </a:solidFill>
              <a:latin typeface="Arial"/>
              <a:ea typeface="Arial"/>
              <a:cs typeface="Arial"/>
              <a:sym typeface="Arial"/>
            </a:endParaRPr>
          </a:p>
        </p:txBody>
      </p:sp>
      <p:sp>
        <p:nvSpPr>
          <p:cNvPr id="440" name="Google Shape;440;p39"/>
          <p:cNvSpPr/>
          <p:nvPr/>
        </p:nvSpPr>
        <p:spPr>
          <a:xfrm>
            <a:off x="4555798" y="1369013"/>
            <a:ext cx="1371189" cy="1371600"/>
          </a:xfrm>
          <a:custGeom>
            <a:rect b="b" l="l" r="r" t="t"/>
            <a:pathLst>
              <a:path extrusionOk="0" fill="none" h="1371600" w="1371189">
                <a:moveTo>
                  <a:pt x="0" y="0"/>
                </a:moveTo>
                <a:cubicBezTo>
                  <a:pt x="222437" y="8795"/>
                  <a:pt x="403411" y="-30498"/>
                  <a:pt x="699306" y="0"/>
                </a:cubicBezTo>
                <a:cubicBezTo>
                  <a:pt x="995201" y="30498"/>
                  <a:pt x="1224278" y="31486"/>
                  <a:pt x="1371189" y="0"/>
                </a:cubicBezTo>
                <a:cubicBezTo>
                  <a:pt x="1370180" y="342366"/>
                  <a:pt x="1377817" y="487761"/>
                  <a:pt x="1371189" y="685800"/>
                </a:cubicBezTo>
                <a:cubicBezTo>
                  <a:pt x="1364561" y="883839"/>
                  <a:pt x="1383384" y="1192696"/>
                  <a:pt x="1371189" y="1371600"/>
                </a:cubicBezTo>
                <a:cubicBezTo>
                  <a:pt x="1203258" y="1386106"/>
                  <a:pt x="915293" y="1374129"/>
                  <a:pt x="726730" y="1371600"/>
                </a:cubicBezTo>
                <a:cubicBezTo>
                  <a:pt x="538167" y="1369071"/>
                  <a:pt x="250875" y="1353653"/>
                  <a:pt x="0" y="1371600"/>
                </a:cubicBezTo>
                <a:cubicBezTo>
                  <a:pt x="-26284" y="1088968"/>
                  <a:pt x="-2376" y="849503"/>
                  <a:pt x="0" y="672084"/>
                </a:cubicBezTo>
                <a:cubicBezTo>
                  <a:pt x="2376" y="494665"/>
                  <a:pt x="-25946" y="172043"/>
                  <a:pt x="0" y="0"/>
                </a:cubicBezTo>
                <a:close/>
              </a:path>
              <a:path extrusionOk="0" h="1371600" w="1371189">
                <a:moveTo>
                  <a:pt x="0" y="0"/>
                </a:moveTo>
                <a:cubicBezTo>
                  <a:pt x="245996" y="-11046"/>
                  <a:pt x="383263" y="-27308"/>
                  <a:pt x="658171" y="0"/>
                </a:cubicBezTo>
                <a:cubicBezTo>
                  <a:pt x="933079" y="27308"/>
                  <a:pt x="1186737" y="-32148"/>
                  <a:pt x="1371189" y="0"/>
                </a:cubicBezTo>
                <a:cubicBezTo>
                  <a:pt x="1364659" y="276617"/>
                  <a:pt x="1362481" y="538804"/>
                  <a:pt x="1371189" y="685800"/>
                </a:cubicBezTo>
                <a:cubicBezTo>
                  <a:pt x="1379897" y="832796"/>
                  <a:pt x="1381365" y="1111107"/>
                  <a:pt x="1371189" y="1371600"/>
                </a:cubicBezTo>
                <a:cubicBezTo>
                  <a:pt x="1070866" y="1342237"/>
                  <a:pt x="841533" y="1403030"/>
                  <a:pt x="658171" y="1371600"/>
                </a:cubicBezTo>
                <a:cubicBezTo>
                  <a:pt x="474809" y="1340170"/>
                  <a:pt x="323018" y="1396143"/>
                  <a:pt x="0" y="1371600"/>
                </a:cubicBezTo>
                <a:cubicBezTo>
                  <a:pt x="-20681" y="1144660"/>
                  <a:pt x="-187" y="987234"/>
                  <a:pt x="0" y="699516"/>
                </a:cubicBezTo>
                <a:cubicBezTo>
                  <a:pt x="187" y="411798"/>
                  <a:pt x="18236" y="216908"/>
                  <a:pt x="0" y="0"/>
                </a:cubicBezTo>
                <a:close/>
              </a:path>
            </a:pathLst>
          </a:cu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Slot 2</a:t>
            </a:r>
            <a:endParaRPr b="0" i="0" sz="1400" u="none" cap="none" strike="noStrike">
              <a:solidFill>
                <a:srgbClr val="000000"/>
              </a:solidFill>
              <a:latin typeface="Arial"/>
              <a:ea typeface="Arial"/>
              <a:cs typeface="Arial"/>
              <a:sym typeface="Arial"/>
            </a:endParaRPr>
          </a:p>
        </p:txBody>
      </p:sp>
      <p:sp>
        <p:nvSpPr>
          <p:cNvPr id="441" name="Google Shape;441;p39"/>
          <p:cNvSpPr/>
          <p:nvPr/>
        </p:nvSpPr>
        <p:spPr>
          <a:xfrm>
            <a:off x="3184629" y="2740613"/>
            <a:ext cx="2742300" cy="1371600"/>
          </a:xfrm>
          <a:custGeom>
            <a:rect b="b" l="l" r="r" t="t"/>
            <a:pathLst>
              <a:path extrusionOk="0" fill="none" h="1371600" w="2742300">
                <a:moveTo>
                  <a:pt x="0" y="0"/>
                </a:moveTo>
                <a:cubicBezTo>
                  <a:pt x="127384" y="7583"/>
                  <a:pt x="380798" y="-10654"/>
                  <a:pt x="603306" y="0"/>
                </a:cubicBezTo>
                <a:cubicBezTo>
                  <a:pt x="825814" y="10654"/>
                  <a:pt x="1054427" y="23149"/>
                  <a:pt x="1206612" y="0"/>
                </a:cubicBezTo>
                <a:cubicBezTo>
                  <a:pt x="1358797" y="-23149"/>
                  <a:pt x="1605592" y="14919"/>
                  <a:pt x="1837341" y="0"/>
                </a:cubicBezTo>
                <a:cubicBezTo>
                  <a:pt x="2069090" y="-14919"/>
                  <a:pt x="2506165" y="15473"/>
                  <a:pt x="2742300" y="0"/>
                </a:cubicBezTo>
                <a:cubicBezTo>
                  <a:pt x="2738565" y="273263"/>
                  <a:pt x="2748691" y="372267"/>
                  <a:pt x="2742300" y="685800"/>
                </a:cubicBezTo>
                <a:cubicBezTo>
                  <a:pt x="2735909" y="999333"/>
                  <a:pt x="2741359" y="1176741"/>
                  <a:pt x="2742300" y="1371600"/>
                </a:cubicBezTo>
                <a:cubicBezTo>
                  <a:pt x="2478833" y="1397642"/>
                  <a:pt x="2226082" y="1386314"/>
                  <a:pt x="2056725" y="1371600"/>
                </a:cubicBezTo>
                <a:cubicBezTo>
                  <a:pt x="1887369" y="1356886"/>
                  <a:pt x="1675751" y="1370534"/>
                  <a:pt x="1371150" y="1371600"/>
                </a:cubicBezTo>
                <a:cubicBezTo>
                  <a:pt x="1066549" y="1372666"/>
                  <a:pt x="932088" y="1397589"/>
                  <a:pt x="740421" y="1371600"/>
                </a:cubicBezTo>
                <a:cubicBezTo>
                  <a:pt x="548754" y="1345611"/>
                  <a:pt x="243628" y="1344978"/>
                  <a:pt x="0" y="1371600"/>
                </a:cubicBezTo>
                <a:cubicBezTo>
                  <a:pt x="32122" y="1149508"/>
                  <a:pt x="7108" y="943181"/>
                  <a:pt x="0" y="658368"/>
                </a:cubicBezTo>
                <a:cubicBezTo>
                  <a:pt x="-7108" y="373555"/>
                  <a:pt x="-18679" y="298486"/>
                  <a:pt x="0" y="0"/>
                </a:cubicBezTo>
                <a:close/>
              </a:path>
              <a:path extrusionOk="0" h="1371600" w="2742300">
                <a:moveTo>
                  <a:pt x="0" y="0"/>
                </a:moveTo>
                <a:cubicBezTo>
                  <a:pt x="186776" y="-16994"/>
                  <a:pt x="411095" y="-1613"/>
                  <a:pt x="740421" y="0"/>
                </a:cubicBezTo>
                <a:cubicBezTo>
                  <a:pt x="1069747" y="1613"/>
                  <a:pt x="1196524" y="18737"/>
                  <a:pt x="1343727" y="0"/>
                </a:cubicBezTo>
                <a:cubicBezTo>
                  <a:pt x="1490930" y="-18737"/>
                  <a:pt x="1845251" y="-1136"/>
                  <a:pt x="2056725" y="0"/>
                </a:cubicBezTo>
                <a:cubicBezTo>
                  <a:pt x="2268199" y="1136"/>
                  <a:pt x="2413693" y="-7324"/>
                  <a:pt x="2742300" y="0"/>
                </a:cubicBezTo>
                <a:cubicBezTo>
                  <a:pt x="2738253" y="148217"/>
                  <a:pt x="2747217" y="346315"/>
                  <a:pt x="2742300" y="658368"/>
                </a:cubicBezTo>
                <a:cubicBezTo>
                  <a:pt x="2737383" y="970421"/>
                  <a:pt x="2735559" y="1178830"/>
                  <a:pt x="2742300" y="1371600"/>
                </a:cubicBezTo>
                <a:cubicBezTo>
                  <a:pt x="2454491" y="1352545"/>
                  <a:pt x="2394455" y="1342082"/>
                  <a:pt x="2084148" y="1371600"/>
                </a:cubicBezTo>
                <a:cubicBezTo>
                  <a:pt x="1773841" y="1401118"/>
                  <a:pt x="1717302" y="1344986"/>
                  <a:pt x="1398573" y="1371600"/>
                </a:cubicBezTo>
                <a:cubicBezTo>
                  <a:pt x="1079844" y="1398214"/>
                  <a:pt x="860417" y="1405022"/>
                  <a:pt x="712998" y="1371600"/>
                </a:cubicBezTo>
                <a:cubicBezTo>
                  <a:pt x="565579" y="1338178"/>
                  <a:pt x="179074" y="1350401"/>
                  <a:pt x="0" y="1371600"/>
                </a:cubicBezTo>
                <a:cubicBezTo>
                  <a:pt x="11816" y="1051016"/>
                  <a:pt x="-5888" y="923263"/>
                  <a:pt x="0" y="672084"/>
                </a:cubicBezTo>
                <a:cubicBezTo>
                  <a:pt x="5888" y="420905"/>
                  <a:pt x="28289" y="244688"/>
                  <a:pt x="0" y="0"/>
                </a:cubicBezTo>
                <a:close/>
              </a:path>
            </a:pathLst>
          </a:cu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Slot 3</a:t>
            </a:r>
            <a:endParaRPr b="0" i="0" sz="1400" u="none" cap="none" strike="noStrike">
              <a:solidFill>
                <a:srgbClr val="000000"/>
              </a:solidFill>
              <a:latin typeface="Arial"/>
              <a:ea typeface="Arial"/>
              <a:cs typeface="Arial"/>
              <a:sym typeface="Arial"/>
            </a:endParaRPr>
          </a:p>
        </p:txBody>
      </p:sp>
      <p:sp>
        <p:nvSpPr>
          <p:cNvPr id="442" name="Google Shape;442;p39"/>
          <p:cNvSpPr/>
          <p:nvPr/>
        </p:nvSpPr>
        <p:spPr>
          <a:xfrm>
            <a:off x="5928213" y="1369013"/>
            <a:ext cx="2742377" cy="2743200"/>
          </a:xfrm>
          <a:custGeom>
            <a:rect b="b" l="l" r="r" t="t"/>
            <a:pathLst>
              <a:path extrusionOk="0" fill="none" h="2743200" w="2742377">
                <a:moveTo>
                  <a:pt x="0" y="0"/>
                </a:moveTo>
                <a:cubicBezTo>
                  <a:pt x="260471" y="-16540"/>
                  <a:pt x="369049" y="-19897"/>
                  <a:pt x="658170" y="0"/>
                </a:cubicBezTo>
                <a:cubicBezTo>
                  <a:pt x="947291" y="19897"/>
                  <a:pt x="1124404" y="19411"/>
                  <a:pt x="1261493" y="0"/>
                </a:cubicBezTo>
                <a:cubicBezTo>
                  <a:pt x="1398582" y="-19411"/>
                  <a:pt x="1762012" y="11618"/>
                  <a:pt x="2001935" y="0"/>
                </a:cubicBezTo>
                <a:cubicBezTo>
                  <a:pt x="2241858" y="-11618"/>
                  <a:pt x="2511019" y="8501"/>
                  <a:pt x="2742377" y="0"/>
                </a:cubicBezTo>
                <a:cubicBezTo>
                  <a:pt x="2747068" y="226082"/>
                  <a:pt x="2729330" y="435088"/>
                  <a:pt x="2742377" y="630936"/>
                </a:cubicBezTo>
                <a:cubicBezTo>
                  <a:pt x="2755424" y="826784"/>
                  <a:pt x="2719739" y="1109192"/>
                  <a:pt x="2742377" y="1289304"/>
                </a:cubicBezTo>
                <a:cubicBezTo>
                  <a:pt x="2765015" y="1469416"/>
                  <a:pt x="2740495" y="1805960"/>
                  <a:pt x="2742377" y="1947672"/>
                </a:cubicBezTo>
                <a:cubicBezTo>
                  <a:pt x="2744259" y="2089384"/>
                  <a:pt x="2742881" y="2382150"/>
                  <a:pt x="2742377" y="2743200"/>
                </a:cubicBezTo>
                <a:cubicBezTo>
                  <a:pt x="2598668" y="2719779"/>
                  <a:pt x="2341258" y="2759368"/>
                  <a:pt x="2139054" y="2743200"/>
                </a:cubicBezTo>
                <a:cubicBezTo>
                  <a:pt x="1936850" y="2727032"/>
                  <a:pt x="1625346" y="2724912"/>
                  <a:pt x="1453460" y="2743200"/>
                </a:cubicBezTo>
                <a:cubicBezTo>
                  <a:pt x="1281574" y="2761488"/>
                  <a:pt x="962886" y="2769493"/>
                  <a:pt x="795289" y="2743200"/>
                </a:cubicBezTo>
                <a:cubicBezTo>
                  <a:pt x="627692" y="2716907"/>
                  <a:pt x="304161" y="2764560"/>
                  <a:pt x="0" y="2743200"/>
                </a:cubicBezTo>
                <a:cubicBezTo>
                  <a:pt x="19193" y="2471504"/>
                  <a:pt x="29777" y="2269957"/>
                  <a:pt x="0" y="2139696"/>
                </a:cubicBezTo>
                <a:cubicBezTo>
                  <a:pt x="-29777" y="2009435"/>
                  <a:pt x="-7903" y="1602480"/>
                  <a:pt x="0" y="1399032"/>
                </a:cubicBezTo>
                <a:cubicBezTo>
                  <a:pt x="7903" y="1195584"/>
                  <a:pt x="-20896" y="949627"/>
                  <a:pt x="0" y="713232"/>
                </a:cubicBezTo>
                <a:cubicBezTo>
                  <a:pt x="20896" y="476837"/>
                  <a:pt x="-30216" y="253195"/>
                  <a:pt x="0" y="0"/>
                </a:cubicBezTo>
                <a:close/>
              </a:path>
              <a:path extrusionOk="0" h="2743200" w="2742377">
                <a:moveTo>
                  <a:pt x="0" y="0"/>
                </a:moveTo>
                <a:cubicBezTo>
                  <a:pt x="305083" y="1955"/>
                  <a:pt x="387789" y="-15483"/>
                  <a:pt x="658170" y="0"/>
                </a:cubicBezTo>
                <a:cubicBezTo>
                  <a:pt x="928551" y="15483"/>
                  <a:pt x="1180934" y="-16279"/>
                  <a:pt x="1398612" y="0"/>
                </a:cubicBezTo>
                <a:cubicBezTo>
                  <a:pt x="1616290" y="16279"/>
                  <a:pt x="1753630" y="15094"/>
                  <a:pt x="2029359" y="0"/>
                </a:cubicBezTo>
                <a:cubicBezTo>
                  <a:pt x="2305088" y="-15094"/>
                  <a:pt x="2502686" y="23351"/>
                  <a:pt x="2742377" y="0"/>
                </a:cubicBezTo>
                <a:cubicBezTo>
                  <a:pt x="2751070" y="225301"/>
                  <a:pt x="2710176" y="491202"/>
                  <a:pt x="2742377" y="740664"/>
                </a:cubicBezTo>
                <a:cubicBezTo>
                  <a:pt x="2774578" y="990126"/>
                  <a:pt x="2758033" y="1095924"/>
                  <a:pt x="2742377" y="1344168"/>
                </a:cubicBezTo>
                <a:cubicBezTo>
                  <a:pt x="2726721" y="1592412"/>
                  <a:pt x="2744397" y="1776594"/>
                  <a:pt x="2742377" y="2084832"/>
                </a:cubicBezTo>
                <a:cubicBezTo>
                  <a:pt x="2740357" y="2393070"/>
                  <a:pt x="2740695" y="2577802"/>
                  <a:pt x="2742377" y="2743200"/>
                </a:cubicBezTo>
                <a:cubicBezTo>
                  <a:pt x="2399342" y="2723307"/>
                  <a:pt x="2326279" y="2753667"/>
                  <a:pt x="2029359" y="2743200"/>
                </a:cubicBezTo>
                <a:cubicBezTo>
                  <a:pt x="1732439" y="2732733"/>
                  <a:pt x="1534413" y="2745202"/>
                  <a:pt x="1371189" y="2743200"/>
                </a:cubicBezTo>
                <a:cubicBezTo>
                  <a:pt x="1207965" y="2741199"/>
                  <a:pt x="955625" y="2738395"/>
                  <a:pt x="767866" y="2743200"/>
                </a:cubicBezTo>
                <a:cubicBezTo>
                  <a:pt x="580107" y="2748005"/>
                  <a:pt x="206492" y="2750853"/>
                  <a:pt x="0" y="2743200"/>
                </a:cubicBezTo>
                <a:cubicBezTo>
                  <a:pt x="-6796" y="2476392"/>
                  <a:pt x="28632" y="2270856"/>
                  <a:pt x="0" y="2029968"/>
                </a:cubicBezTo>
                <a:cubicBezTo>
                  <a:pt x="-28632" y="1789080"/>
                  <a:pt x="-13704" y="1695815"/>
                  <a:pt x="0" y="1371600"/>
                </a:cubicBezTo>
                <a:cubicBezTo>
                  <a:pt x="13704" y="1047385"/>
                  <a:pt x="32236" y="925801"/>
                  <a:pt x="0" y="630936"/>
                </a:cubicBezTo>
                <a:cubicBezTo>
                  <a:pt x="-32236" y="336071"/>
                  <a:pt x="-12239" y="276347"/>
                  <a:pt x="0" y="0"/>
                </a:cubicBezTo>
                <a:close/>
              </a:path>
            </a:pathLst>
          </a:custGeom>
          <a:solidFill>
            <a:schemeClr val="lt2"/>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 name="Google Shape;443;p39"/>
          <p:cNvSpPr/>
          <p:nvPr/>
        </p:nvSpPr>
        <p:spPr>
          <a:xfrm>
            <a:off x="5928344" y="1369013"/>
            <a:ext cx="1371300" cy="2743200"/>
          </a:xfrm>
          <a:custGeom>
            <a:rect b="b" l="l" r="r" t="t"/>
            <a:pathLst>
              <a:path extrusionOk="0" fill="none" h="2743200" w="1371300">
                <a:moveTo>
                  <a:pt x="0" y="0"/>
                </a:moveTo>
                <a:cubicBezTo>
                  <a:pt x="197607" y="4074"/>
                  <a:pt x="470597" y="-5595"/>
                  <a:pt x="685650" y="0"/>
                </a:cubicBezTo>
                <a:cubicBezTo>
                  <a:pt x="900703" y="5595"/>
                  <a:pt x="1100384" y="12207"/>
                  <a:pt x="1371300" y="0"/>
                </a:cubicBezTo>
                <a:cubicBezTo>
                  <a:pt x="1398720" y="282036"/>
                  <a:pt x="1377001" y="337620"/>
                  <a:pt x="1371300" y="603504"/>
                </a:cubicBezTo>
                <a:cubicBezTo>
                  <a:pt x="1365599" y="869388"/>
                  <a:pt x="1382941" y="1088612"/>
                  <a:pt x="1371300" y="1316736"/>
                </a:cubicBezTo>
                <a:cubicBezTo>
                  <a:pt x="1359659" y="1544860"/>
                  <a:pt x="1385679" y="1654415"/>
                  <a:pt x="1371300" y="1947672"/>
                </a:cubicBezTo>
                <a:cubicBezTo>
                  <a:pt x="1356921" y="2240929"/>
                  <a:pt x="1386992" y="2348450"/>
                  <a:pt x="1371300" y="2743200"/>
                </a:cubicBezTo>
                <a:cubicBezTo>
                  <a:pt x="1198064" y="2770707"/>
                  <a:pt x="860883" y="2722925"/>
                  <a:pt x="699363" y="2743200"/>
                </a:cubicBezTo>
                <a:cubicBezTo>
                  <a:pt x="537843" y="2763475"/>
                  <a:pt x="307274" y="2719454"/>
                  <a:pt x="0" y="2743200"/>
                </a:cubicBezTo>
                <a:cubicBezTo>
                  <a:pt x="-13487" y="2398917"/>
                  <a:pt x="18719" y="2308340"/>
                  <a:pt x="0" y="2002536"/>
                </a:cubicBezTo>
                <a:cubicBezTo>
                  <a:pt x="-18719" y="1696732"/>
                  <a:pt x="35505" y="1518727"/>
                  <a:pt x="0" y="1289304"/>
                </a:cubicBezTo>
                <a:cubicBezTo>
                  <a:pt x="-35505" y="1059881"/>
                  <a:pt x="-7024" y="482665"/>
                  <a:pt x="0" y="0"/>
                </a:cubicBezTo>
                <a:close/>
              </a:path>
              <a:path extrusionOk="0" h="2743200" w="1371300">
                <a:moveTo>
                  <a:pt x="0" y="0"/>
                </a:moveTo>
                <a:cubicBezTo>
                  <a:pt x="146316" y="14623"/>
                  <a:pt x="448560" y="12120"/>
                  <a:pt x="658224" y="0"/>
                </a:cubicBezTo>
                <a:cubicBezTo>
                  <a:pt x="867888" y="-12120"/>
                  <a:pt x="1089697" y="25065"/>
                  <a:pt x="1371300" y="0"/>
                </a:cubicBezTo>
                <a:cubicBezTo>
                  <a:pt x="1356893" y="296801"/>
                  <a:pt x="1394365" y="562507"/>
                  <a:pt x="1371300" y="713232"/>
                </a:cubicBezTo>
                <a:cubicBezTo>
                  <a:pt x="1348235" y="863957"/>
                  <a:pt x="1404609" y="1108229"/>
                  <a:pt x="1371300" y="1426464"/>
                </a:cubicBezTo>
                <a:cubicBezTo>
                  <a:pt x="1337991" y="1744699"/>
                  <a:pt x="1431900" y="2446504"/>
                  <a:pt x="1371300" y="2743200"/>
                </a:cubicBezTo>
                <a:cubicBezTo>
                  <a:pt x="1111303" y="2729124"/>
                  <a:pt x="839432" y="2766896"/>
                  <a:pt x="699363" y="2743200"/>
                </a:cubicBezTo>
                <a:cubicBezTo>
                  <a:pt x="559294" y="2719504"/>
                  <a:pt x="296231" y="2756854"/>
                  <a:pt x="0" y="2743200"/>
                </a:cubicBezTo>
                <a:cubicBezTo>
                  <a:pt x="24221" y="2394450"/>
                  <a:pt x="-19440" y="2244885"/>
                  <a:pt x="0" y="2029968"/>
                </a:cubicBezTo>
                <a:cubicBezTo>
                  <a:pt x="19440" y="1815051"/>
                  <a:pt x="19869" y="1543848"/>
                  <a:pt x="0" y="1399032"/>
                </a:cubicBezTo>
                <a:cubicBezTo>
                  <a:pt x="-19869" y="1254216"/>
                  <a:pt x="18999" y="940753"/>
                  <a:pt x="0" y="713232"/>
                </a:cubicBezTo>
                <a:cubicBezTo>
                  <a:pt x="-18999" y="485711"/>
                  <a:pt x="-25932" y="350372"/>
                  <a:pt x="0" y="0"/>
                </a:cubicBezTo>
                <a:close/>
              </a:path>
            </a:pathLst>
          </a:cu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Slot 1</a:t>
            </a:r>
            <a:endParaRPr b="0" i="0" sz="1400" u="none" cap="none" strike="noStrike">
              <a:solidFill>
                <a:srgbClr val="000000"/>
              </a:solidFill>
              <a:latin typeface="Arial"/>
              <a:ea typeface="Arial"/>
              <a:cs typeface="Arial"/>
              <a:sym typeface="Arial"/>
            </a:endParaRPr>
          </a:p>
        </p:txBody>
      </p:sp>
      <p:sp>
        <p:nvSpPr>
          <p:cNvPr id="444" name="Google Shape;444;p39"/>
          <p:cNvSpPr/>
          <p:nvPr/>
        </p:nvSpPr>
        <p:spPr>
          <a:xfrm>
            <a:off x="7299394" y="1369013"/>
            <a:ext cx="1371300" cy="2743200"/>
          </a:xfrm>
          <a:custGeom>
            <a:rect b="b" l="l" r="r" t="t"/>
            <a:pathLst>
              <a:path extrusionOk="0" fill="none" h="2743200" w="1371300">
                <a:moveTo>
                  <a:pt x="0" y="0"/>
                </a:moveTo>
                <a:cubicBezTo>
                  <a:pt x="314621" y="-1427"/>
                  <a:pt x="528664" y="17880"/>
                  <a:pt x="671937" y="0"/>
                </a:cubicBezTo>
                <a:cubicBezTo>
                  <a:pt x="815210" y="-17880"/>
                  <a:pt x="1112796" y="8018"/>
                  <a:pt x="1371300" y="0"/>
                </a:cubicBezTo>
                <a:cubicBezTo>
                  <a:pt x="1392808" y="255220"/>
                  <a:pt x="1385622" y="504039"/>
                  <a:pt x="1371300" y="713232"/>
                </a:cubicBezTo>
                <a:cubicBezTo>
                  <a:pt x="1356978" y="922425"/>
                  <a:pt x="1373713" y="1233983"/>
                  <a:pt x="1371300" y="1399032"/>
                </a:cubicBezTo>
                <a:cubicBezTo>
                  <a:pt x="1368887" y="1564081"/>
                  <a:pt x="1396849" y="1893416"/>
                  <a:pt x="1371300" y="2139696"/>
                </a:cubicBezTo>
                <a:cubicBezTo>
                  <a:pt x="1345751" y="2385976"/>
                  <a:pt x="1345321" y="2470234"/>
                  <a:pt x="1371300" y="2743200"/>
                </a:cubicBezTo>
                <a:cubicBezTo>
                  <a:pt x="1148601" y="2720252"/>
                  <a:pt x="846434" y="2751988"/>
                  <a:pt x="658224" y="2743200"/>
                </a:cubicBezTo>
                <a:cubicBezTo>
                  <a:pt x="470014" y="2734412"/>
                  <a:pt x="209574" y="2730316"/>
                  <a:pt x="0" y="2743200"/>
                </a:cubicBezTo>
                <a:cubicBezTo>
                  <a:pt x="-9660" y="2461454"/>
                  <a:pt x="-773" y="2427394"/>
                  <a:pt x="0" y="2139696"/>
                </a:cubicBezTo>
                <a:cubicBezTo>
                  <a:pt x="773" y="1851998"/>
                  <a:pt x="-5431" y="1777003"/>
                  <a:pt x="0" y="1536192"/>
                </a:cubicBezTo>
                <a:cubicBezTo>
                  <a:pt x="5431" y="1295381"/>
                  <a:pt x="-14718" y="1064979"/>
                  <a:pt x="0" y="822960"/>
                </a:cubicBezTo>
                <a:cubicBezTo>
                  <a:pt x="14718" y="580941"/>
                  <a:pt x="-428" y="294019"/>
                  <a:pt x="0" y="0"/>
                </a:cubicBezTo>
                <a:close/>
              </a:path>
              <a:path extrusionOk="0" h="2743200" w="1371300">
                <a:moveTo>
                  <a:pt x="0" y="0"/>
                </a:moveTo>
                <a:cubicBezTo>
                  <a:pt x="156428" y="-26220"/>
                  <a:pt x="454390" y="-16522"/>
                  <a:pt x="658224" y="0"/>
                </a:cubicBezTo>
                <a:cubicBezTo>
                  <a:pt x="862058" y="16522"/>
                  <a:pt x="1167254" y="-18879"/>
                  <a:pt x="1371300" y="0"/>
                </a:cubicBezTo>
                <a:cubicBezTo>
                  <a:pt x="1385910" y="230888"/>
                  <a:pt x="1377931" y="392642"/>
                  <a:pt x="1371300" y="603504"/>
                </a:cubicBezTo>
                <a:cubicBezTo>
                  <a:pt x="1364669" y="814366"/>
                  <a:pt x="1383867" y="981437"/>
                  <a:pt x="1371300" y="1207008"/>
                </a:cubicBezTo>
                <a:cubicBezTo>
                  <a:pt x="1358733" y="1432579"/>
                  <a:pt x="1345558" y="1588017"/>
                  <a:pt x="1371300" y="1865376"/>
                </a:cubicBezTo>
                <a:cubicBezTo>
                  <a:pt x="1397042" y="2142735"/>
                  <a:pt x="1359472" y="2468493"/>
                  <a:pt x="1371300" y="2743200"/>
                </a:cubicBezTo>
                <a:cubicBezTo>
                  <a:pt x="1108421" y="2750724"/>
                  <a:pt x="908200" y="2770529"/>
                  <a:pt x="658224" y="2743200"/>
                </a:cubicBezTo>
                <a:cubicBezTo>
                  <a:pt x="408248" y="2715871"/>
                  <a:pt x="272021" y="2720948"/>
                  <a:pt x="0" y="2743200"/>
                </a:cubicBezTo>
                <a:cubicBezTo>
                  <a:pt x="32413" y="2542516"/>
                  <a:pt x="17561" y="2330279"/>
                  <a:pt x="0" y="2084832"/>
                </a:cubicBezTo>
                <a:cubicBezTo>
                  <a:pt x="-17561" y="1839385"/>
                  <a:pt x="18915" y="1645329"/>
                  <a:pt x="0" y="1481328"/>
                </a:cubicBezTo>
                <a:cubicBezTo>
                  <a:pt x="-18915" y="1317327"/>
                  <a:pt x="3064" y="1061773"/>
                  <a:pt x="0" y="822960"/>
                </a:cubicBezTo>
                <a:cubicBezTo>
                  <a:pt x="-3064" y="584147"/>
                  <a:pt x="36106" y="230611"/>
                  <a:pt x="0" y="0"/>
                </a:cubicBezTo>
                <a:close/>
              </a:path>
            </a:pathLst>
          </a:cu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Slot 2</a:t>
            </a:r>
            <a:endParaRPr b="0" i="0" sz="1400" u="none" cap="none" strike="noStrike">
              <a:solidFill>
                <a:srgbClr val="000000"/>
              </a:solidFill>
              <a:latin typeface="Arial"/>
              <a:ea typeface="Arial"/>
              <a:cs typeface="Arial"/>
              <a:sym typeface="Arial"/>
            </a:endParaRPr>
          </a:p>
        </p:txBody>
      </p:sp>
      <p:sp>
        <p:nvSpPr>
          <p:cNvPr id="445" name="Google Shape;445;p39"/>
          <p:cNvSpPr txBox="1"/>
          <p:nvPr/>
        </p:nvSpPr>
        <p:spPr>
          <a:xfrm>
            <a:off x="441044" y="876413"/>
            <a:ext cx="2742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0" i="0" lang="en" sz="2000" u="none" cap="none" strike="noStrike">
                <a:solidFill>
                  <a:schemeClr val="dk1"/>
                </a:solidFill>
                <a:latin typeface="Arial"/>
                <a:ea typeface="Arial"/>
                <a:cs typeface="Arial"/>
                <a:sym typeface="Arial"/>
              </a:rPr>
              <a:t>Drawer 1</a:t>
            </a:r>
            <a:endParaRPr b="0" i="0" sz="2000" u="none" cap="none" strike="noStrike">
              <a:solidFill>
                <a:schemeClr val="dk1"/>
              </a:solidFill>
              <a:latin typeface="Arial"/>
              <a:ea typeface="Arial"/>
              <a:cs typeface="Arial"/>
              <a:sym typeface="Arial"/>
            </a:endParaRPr>
          </a:p>
        </p:txBody>
      </p:sp>
      <p:sp>
        <p:nvSpPr>
          <p:cNvPr id="446" name="Google Shape;446;p39"/>
          <p:cNvSpPr txBox="1"/>
          <p:nvPr/>
        </p:nvSpPr>
        <p:spPr>
          <a:xfrm>
            <a:off x="3184657" y="876413"/>
            <a:ext cx="2742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0" i="0" lang="en" sz="2000" u="none" cap="none" strike="noStrike">
                <a:solidFill>
                  <a:schemeClr val="dk1"/>
                </a:solidFill>
                <a:latin typeface="Arial"/>
                <a:ea typeface="Arial"/>
                <a:cs typeface="Arial"/>
                <a:sym typeface="Arial"/>
              </a:rPr>
              <a:t>Drawer 2</a:t>
            </a:r>
            <a:endParaRPr b="0" i="0" sz="2000" u="none" cap="none" strike="noStrike">
              <a:solidFill>
                <a:schemeClr val="dk1"/>
              </a:solidFill>
              <a:latin typeface="Arial"/>
              <a:ea typeface="Arial"/>
              <a:cs typeface="Arial"/>
              <a:sym typeface="Arial"/>
            </a:endParaRPr>
          </a:p>
        </p:txBody>
      </p:sp>
      <p:sp>
        <p:nvSpPr>
          <p:cNvPr id="447" name="Google Shape;447;p39"/>
          <p:cNvSpPr txBox="1"/>
          <p:nvPr/>
        </p:nvSpPr>
        <p:spPr>
          <a:xfrm>
            <a:off x="5928257" y="876413"/>
            <a:ext cx="2742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0" i="0" lang="en" sz="2000" u="none" cap="none" strike="noStrike">
                <a:solidFill>
                  <a:schemeClr val="dk1"/>
                </a:solidFill>
                <a:latin typeface="Arial"/>
                <a:ea typeface="Arial"/>
                <a:cs typeface="Arial"/>
                <a:sym typeface="Arial"/>
              </a:rPr>
              <a:t>Drawer 3</a:t>
            </a:r>
            <a:endParaRPr b="0" i="0" sz="2000" u="none" cap="none" strike="noStrike">
              <a:solidFill>
                <a:schemeClr val="dk1"/>
              </a:solidFill>
              <a:latin typeface="Arial"/>
              <a:ea typeface="Arial"/>
              <a:cs typeface="Arial"/>
              <a:sym typeface="Arial"/>
            </a:endParaRPr>
          </a:p>
        </p:txBody>
      </p:sp>
      <p:pic>
        <p:nvPicPr>
          <p:cNvPr id="448" name="Google Shape;448;p39" title="Pillola rossa e bianca | Immagini vettoriali gratuiti"/>
          <p:cNvPicPr preferRelativeResize="0"/>
          <p:nvPr/>
        </p:nvPicPr>
        <p:blipFill rotWithShape="1">
          <a:blip r:embed="rId3">
            <a:alphaModFix/>
          </a:blip>
          <a:srcRect b="0" l="0" r="0" t="0"/>
          <a:stretch/>
        </p:blipFill>
        <p:spPr>
          <a:xfrm>
            <a:off x="510894" y="2196138"/>
            <a:ext cx="1231500" cy="492600"/>
          </a:xfrm>
          <a:custGeom>
            <a:rect b="b" l="l" r="r" t="t"/>
            <a:pathLst>
              <a:path extrusionOk="0" h="492600" w="1231500">
                <a:moveTo>
                  <a:pt x="0" y="0"/>
                </a:moveTo>
                <a:cubicBezTo>
                  <a:pt x="141934" y="2589"/>
                  <a:pt x="377729" y="-29598"/>
                  <a:pt x="628065" y="0"/>
                </a:cubicBezTo>
                <a:cubicBezTo>
                  <a:pt x="878402" y="29598"/>
                  <a:pt x="948718" y="5486"/>
                  <a:pt x="1231500" y="0"/>
                </a:cubicBezTo>
                <a:cubicBezTo>
                  <a:pt x="1254946" y="148208"/>
                  <a:pt x="1230002" y="365333"/>
                  <a:pt x="1231500" y="492600"/>
                </a:cubicBezTo>
                <a:cubicBezTo>
                  <a:pt x="971953" y="502786"/>
                  <a:pt x="829863" y="492697"/>
                  <a:pt x="615750" y="492600"/>
                </a:cubicBezTo>
                <a:cubicBezTo>
                  <a:pt x="401637" y="492504"/>
                  <a:pt x="257127" y="490002"/>
                  <a:pt x="0" y="492600"/>
                </a:cubicBezTo>
                <a:cubicBezTo>
                  <a:pt x="-4453" y="367561"/>
                  <a:pt x="18024" y="133580"/>
                  <a:pt x="0" y="0"/>
                </a:cubicBezTo>
                <a:close/>
              </a:path>
            </a:pathLst>
          </a:custGeom>
          <a:noFill/>
          <a:ln>
            <a:noFill/>
          </a:ln>
        </p:spPr>
      </p:pic>
      <p:pic>
        <p:nvPicPr>
          <p:cNvPr id="449" name="Google Shape;449;p39" title="Pillola rossa e bianca | Immagini vettoriali gratuiti"/>
          <p:cNvPicPr preferRelativeResize="0"/>
          <p:nvPr/>
        </p:nvPicPr>
        <p:blipFill rotWithShape="1">
          <a:blip r:embed="rId3">
            <a:alphaModFix/>
          </a:blip>
          <a:srcRect b="0" l="0" r="0" t="0"/>
          <a:stretch/>
        </p:blipFill>
        <p:spPr>
          <a:xfrm>
            <a:off x="510894" y="3561063"/>
            <a:ext cx="1231500" cy="492600"/>
          </a:xfrm>
          <a:custGeom>
            <a:rect b="b" l="l" r="r" t="t"/>
            <a:pathLst>
              <a:path extrusionOk="0" h="492600" w="1231500">
                <a:moveTo>
                  <a:pt x="0" y="0"/>
                </a:moveTo>
                <a:cubicBezTo>
                  <a:pt x="247059" y="21521"/>
                  <a:pt x="376638" y="8873"/>
                  <a:pt x="628065" y="0"/>
                </a:cubicBezTo>
                <a:cubicBezTo>
                  <a:pt x="879493" y="-8873"/>
                  <a:pt x="1010346" y="13936"/>
                  <a:pt x="1231500" y="0"/>
                </a:cubicBezTo>
                <a:cubicBezTo>
                  <a:pt x="1245280" y="195150"/>
                  <a:pt x="1241131" y="333478"/>
                  <a:pt x="1231500" y="492600"/>
                </a:cubicBezTo>
                <a:cubicBezTo>
                  <a:pt x="1107732" y="476305"/>
                  <a:pt x="881640" y="480691"/>
                  <a:pt x="640380" y="492600"/>
                </a:cubicBezTo>
                <a:cubicBezTo>
                  <a:pt x="399120" y="504509"/>
                  <a:pt x="317938" y="480153"/>
                  <a:pt x="0" y="492600"/>
                </a:cubicBezTo>
                <a:cubicBezTo>
                  <a:pt x="7010" y="319559"/>
                  <a:pt x="2753" y="218426"/>
                  <a:pt x="0" y="0"/>
                </a:cubicBezTo>
                <a:close/>
              </a:path>
            </a:pathLst>
          </a:custGeom>
          <a:noFill/>
          <a:ln>
            <a:noFill/>
          </a:ln>
        </p:spPr>
      </p:pic>
      <p:pic>
        <p:nvPicPr>
          <p:cNvPr id="450" name="Google Shape;450;p39" title="Pillola rossa e bianca | Immagini vettoriali gratuiti"/>
          <p:cNvPicPr preferRelativeResize="0"/>
          <p:nvPr/>
        </p:nvPicPr>
        <p:blipFill rotWithShape="1">
          <a:blip r:embed="rId3">
            <a:alphaModFix/>
          </a:blip>
          <a:srcRect b="0" l="0" r="0" t="0"/>
          <a:stretch/>
        </p:blipFill>
        <p:spPr>
          <a:xfrm>
            <a:off x="1882707" y="2196138"/>
            <a:ext cx="1231500" cy="492600"/>
          </a:xfrm>
          <a:custGeom>
            <a:rect b="b" l="l" r="r" t="t"/>
            <a:pathLst>
              <a:path extrusionOk="0" h="492600" w="1231500">
                <a:moveTo>
                  <a:pt x="0" y="0"/>
                </a:moveTo>
                <a:cubicBezTo>
                  <a:pt x="279775" y="-19551"/>
                  <a:pt x="353863" y="-13238"/>
                  <a:pt x="591120" y="0"/>
                </a:cubicBezTo>
                <a:cubicBezTo>
                  <a:pt x="828377" y="13238"/>
                  <a:pt x="952393" y="2349"/>
                  <a:pt x="1231500" y="0"/>
                </a:cubicBezTo>
                <a:cubicBezTo>
                  <a:pt x="1241195" y="213774"/>
                  <a:pt x="1246670" y="393636"/>
                  <a:pt x="1231500" y="492600"/>
                </a:cubicBezTo>
                <a:cubicBezTo>
                  <a:pt x="1059520" y="497883"/>
                  <a:pt x="919328" y="500172"/>
                  <a:pt x="628065" y="492600"/>
                </a:cubicBezTo>
                <a:cubicBezTo>
                  <a:pt x="336802" y="485028"/>
                  <a:pt x="253269" y="476026"/>
                  <a:pt x="0" y="492600"/>
                </a:cubicBezTo>
                <a:cubicBezTo>
                  <a:pt x="-24408" y="288202"/>
                  <a:pt x="-16239" y="177723"/>
                  <a:pt x="0" y="0"/>
                </a:cubicBezTo>
                <a:close/>
              </a:path>
            </a:pathLst>
          </a:custGeom>
          <a:noFill/>
          <a:ln>
            <a:noFill/>
          </a:ln>
        </p:spPr>
      </p:pic>
      <p:pic>
        <p:nvPicPr>
          <p:cNvPr id="451" name="Google Shape;451;p39" title="Pillola rossa e bianca | Immagini vettoriali gratuiti"/>
          <p:cNvPicPr preferRelativeResize="0"/>
          <p:nvPr/>
        </p:nvPicPr>
        <p:blipFill rotWithShape="1">
          <a:blip r:embed="rId3">
            <a:alphaModFix/>
          </a:blip>
          <a:srcRect b="0" l="0" r="0" t="0"/>
          <a:stretch/>
        </p:blipFill>
        <p:spPr>
          <a:xfrm>
            <a:off x="1882707" y="3561063"/>
            <a:ext cx="1231500" cy="492600"/>
          </a:xfrm>
          <a:custGeom>
            <a:rect b="b" l="l" r="r" t="t"/>
            <a:pathLst>
              <a:path extrusionOk="0" h="492600" w="1231500">
                <a:moveTo>
                  <a:pt x="0" y="0"/>
                </a:moveTo>
                <a:cubicBezTo>
                  <a:pt x="208893" y="23209"/>
                  <a:pt x="370831" y="-28392"/>
                  <a:pt x="603435" y="0"/>
                </a:cubicBezTo>
                <a:cubicBezTo>
                  <a:pt x="836039" y="28392"/>
                  <a:pt x="994077" y="-27956"/>
                  <a:pt x="1231500" y="0"/>
                </a:cubicBezTo>
                <a:cubicBezTo>
                  <a:pt x="1249162" y="178937"/>
                  <a:pt x="1247962" y="252279"/>
                  <a:pt x="1231500" y="492600"/>
                </a:cubicBezTo>
                <a:cubicBezTo>
                  <a:pt x="990638" y="485571"/>
                  <a:pt x="787143" y="486614"/>
                  <a:pt x="640380" y="492600"/>
                </a:cubicBezTo>
                <a:cubicBezTo>
                  <a:pt x="493617" y="498586"/>
                  <a:pt x="287862" y="498658"/>
                  <a:pt x="0" y="492600"/>
                </a:cubicBezTo>
                <a:cubicBezTo>
                  <a:pt x="15260" y="291456"/>
                  <a:pt x="-16452" y="216914"/>
                  <a:pt x="0" y="0"/>
                </a:cubicBezTo>
                <a:close/>
              </a:path>
            </a:pathLst>
          </a:custGeom>
          <a:noFill/>
          <a:ln>
            <a:noFill/>
          </a:ln>
        </p:spPr>
      </p:pic>
      <p:pic>
        <p:nvPicPr>
          <p:cNvPr id="452" name="Google Shape;452;p39" title="Illustration clip art of a pill | Free SVG"/>
          <p:cNvPicPr preferRelativeResize="0"/>
          <p:nvPr/>
        </p:nvPicPr>
        <p:blipFill rotWithShape="1">
          <a:blip r:embed="rId4">
            <a:alphaModFix/>
          </a:blip>
          <a:srcRect b="31044" l="0" r="0" t="33584"/>
          <a:stretch/>
        </p:blipFill>
        <p:spPr>
          <a:xfrm>
            <a:off x="3309319" y="2244288"/>
            <a:ext cx="1120445" cy="396300"/>
          </a:xfrm>
          <a:custGeom>
            <a:rect b="b" l="l" r="r" t="t"/>
            <a:pathLst>
              <a:path extrusionOk="0" h="396300" w="1120445">
                <a:moveTo>
                  <a:pt x="0" y="0"/>
                </a:moveTo>
                <a:cubicBezTo>
                  <a:pt x="195547" y="8802"/>
                  <a:pt x="288472" y="3011"/>
                  <a:pt x="526609" y="0"/>
                </a:cubicBezTo>
                <a:cubicBezTo>
                  <a:pt x="764746" y="-3011"/>
                  <a:pt x="859687" y="-15122"/>
                  <a:pt x="1120445" y="0"/>
                </a:cubicBezTo>
                <a:cubicBezTo>
                  <a:pt x="1126727" y="175940"/>
                  <a:pt x="1119080" y="238538"/>
                  <a:pt x="1120445" y="396300"/>
                </a:cubicBezTo>
                <a:cubicBezTo>
                  <a:pt x="896654" y="408848"/>
                  <a:pt x="738286" y="421467"/>
                  <a:pt x="549018" y="396300"/>
                </a:cubicBezTo>
                <a:cubicBezTo>
                  <a:pt x="359750" y="371133"/>
                  <a:pt x="234280" y="407959"/>
                  <a:pt x="0" y="396300"/>
                </a:cubicBezTo>
                <a:cubicBezTo>
                  <a:pt x="17244" y="278565"/>
                  <a:pt x="5849" y="133090"/>
                  <a:pt x="0" y="0"/>
                </a:cubicBezTo>
                <a:close/>
              </a:path>
            </a:pathLst>
          </a:custGeom>
          <a:noFill/>
          <a:ln>
            <a:noFill/>
          </a:ln>
        </p:spPr>
      </p:pic>
      <p:pic>
        <p:nvPicPr>
          <p:cNvPr id="453" name="Google Shape;453;p39" title="Illustration clip art of a pill | Free SVG"/>
          <p:cNvPicPr preferRelativeResize="0"/>
          <p:nvPr/>
        </p:nvPicPr>
        <p:blipFill rotWithShape="1">
          <a:blip r:embed="rId4">
            <a:alphaModFix/>
          </a:blip>
          <a:srcRect b="31044" l="0" r="0" t="33584"/>
          <a:stretch/>
        </p:blipFill>
        <p:spPr>
          <a:xfrm>
            <a:off x="4681907" y="2244288"/>
            <a:ext cx="1120445" cy="396300"/>
          </a:xfrm>
          <a:custGeom>
            <a:rect b="b" l="l" r="r" t="t"/>
            <a:pathLst>
              <a:path extrusionOk="0" h="396300" w="1120445">
                <a:moveTo>
                  <a:pt x="0" y="0"/>
                </a:moveTo>
                <a:cubicBezTo>
                  <a:pt x="119261" y="-5652"/>
                  <a:pt x="384858" y="-390"/>
                  <a:pt x="537814" y="0"/>
                </a:cubicBezTo>
                <a:cubicBezTo>
                  <a:pt x="690770" y="390"/>
                  <a:pt x="844758" y="6043"/>
                  <a:pt x="1120445" y="0"/>
                </a:cubicBezTo>
                <a:cubicBezTo>
                  <a:pt x="1110529" y="99993"/>
                  <a:pt x="1100636" y="209217"/>
                  <a:pt x="1120445" y="396300"/>
                </a:cubicBezTo>
                <a:cubicBezTo>
                  <a:pt x="885143" y="396159"/>
                  <a:pt x="732507" y="395485"/>
                  <a:pt x="549018" y="396300"/>
                </a:cubicBezTo>
                <a:cubicBezTo>
                  <a:pt x="365529" y="397115"/>
                  <a:pt x="227465" y="372218"/>
                  <a:pt x="0" y="396300"/>
                </a:cubicBezTo>
                <a:cubicBezTo>
                  <a:pt x="-4146" y="301602"/>
                  <a:pt x="-9052" y="133819"/>
                  <a:pt x="0" y="0"/>
                </a:cubicBezTo>
                <a:close/>
              </a:path>
            </a:pathLst>
          </a:custGeom>
          <a:noFill/>
          <a:ln>
            <a:noFill/>
          </a:ln>
        </p:spPr>
      </p:pic>
      <p:pic>
        <p:nvPicPr>
          <p:cNvPr id="454" name="Google Shape;454;p39" title="Illustration clip art of a pill | Free SVG"/>
          <p:cNvPicPr preferRelativeResize="0"/>
          <p:nvPr/>
        </p:nvPicPr>
        <p:blipFill rotWithShape="1">
          <a:blip r:embed="rId4">
            <a:alphaModFix/>
          </a:blip>
          <a:srcRect b="31044" l="0" r="0" t="33584"/>
          <a:stretch/>
        </p:blipFill>
        <p:spPr>
          <a:xfrm>
            <a:off x="3960994" y="3609213"/>
            <a:ext cx="1120445" cy="396300"/>
          </a:xfrm>
          <a:custGeom>
            <a:rect b="b" l="l" r="r" t="t"/>
            <a:pathLst>
              <a:path extrusionOk="0" h="396300" w="1120445">
                <a:moveTo>
                  <a:pt x="0" y="0"/>
                </a:moveTo>
                <a:cubicBezTo>
                  <a:pt x="155524" y="18617"/>
                  <a:pt x="379930" y="-10782"/>
                  <a:pt x="560223" y="0"/>
                </a:cubicBezTo>
                <a:cubicBezTo>
                  <a:pt x="740516" y="10782"/>
                  <a:pt x="878303" y="7758"/>
                  <a:pt x="1120445" y="0"/>
                </a:cubicBezTo>
                <a:cubicBezTo>
                  <a:pt x="1102948" y="124699"/>
                  <a:pt x="1121998" y="281475"/>
                  <a:pt x="1120445" y="396300"/>
                </a:cubicBezTo>
                <a:cubicBezTo>
                  <a:pt x="982221" y="383576"/>
                  <a:pt x="723020" y="393289"/>
                  <a:pt x="560223" y="396300"/>
                </a:cubicBezTo>
                <a:cubicBezTo>
                  <a:pt x="397426" y="399311"/>
                  <a:pt x="211688" y="370211"/>
                  <a:pt x="0" y="396300"/>
                </a:cubicBezTo>
                <a:cubicBezTo>
                  <a:pt x="12474" y="224600"/>
                  <a:pt x="18096" y="175427"/>
                  <a:pt x="0" y="0"/>
                </a:cubicBezTo>
                <a:close/>
              </a:path>
            </a:pathLst>
          </a:custGeom>
          <a:noFill/>
          <a:ln>
            <a:noFill/>
          </a:ln>
        </p:spPr>
      </p:pic>
      <p:pic>
        <p:nvPicPr>
          <p:cNvPr id="455" name="Google Shape;455;p39" title="Pillola rossa e bianca | Immagini vettoriali gratuiti"/>
          <p:cNvPicPr preferRelativeResize="0"/>
          <p:nvPr/>
        </p:nvPicPr>
        <p:blipFill rotWithShape="1">
          <a:blip r:embed="rId5">
            <a:alphaModFix/>
          </a:blip>
          <a:srcRect b="0" l="0" r="0" t="0"/>
          <a:stretch/>
        </p:blipFill>
        <p:spPr>
          <a:xfrm>
            <a:off x="5997394" y="2915688"/>
            <a:ext cx="1231500" cy="492600"/>
          </a:xfrm>
          <a:custGeom>
            <a:rect b="b" l="l" r="r" t="t"/>
            <a:pathLst>
              <a:path extrusionOk="0" h="492600" w="1231500">
                <a:moveTo>
                  <a:pt x="0" y="0"/>
                </a:moveTo>
                <a:cubicBezTo>
                  <a:pt x="128871" y="-28953"/>
                  <a:pt x="405344" y="-26204"/>
                  <a:pt x="591120" y="0"/>
                </a:cubicBezTo>
                <a:cubicBezTo>
                  <a:pt x="776896" y="26204"/>
                  <a:pt x="1010466" y="11743"/>
                  <a:pt x="1231500" y="0"/>
                </a:cubicBezTo>
                <a:cubicBezTo>
                  <a:pt x="1244372" y="155519"/>
                  <a:pt x="1245890" y="274037"/>
                  <a:pt x="1231500" y="492600"/>
                </a:cubicBezTo>
                <a:cubicBezTo>
                  <a:pt x="974748" y="482159"/>
                  <a:pt x="874391" y="508851"/>
                  <a:pt x="591120" y="492600"/>
                </a:cubicBezTo>
                <a:cubicBezTo>
                  <a:pt x="307849" y="476349"/>
                  <a:pt x="252353" y="518294"/>
                  <a:pt x="0" y="492600"/>
                </a:cubicBezTo>
                <a:cubicBezTo>
                  <a:pt x="136" y="339339"/>
                  <a:pt x="5351" y="222680"/>
                  <a:pt x="0" y="0"/>
                </a:cubicBezTo>
                <a:close/>
              </a:path>
            </a:pathLst>
          </a:custGeom>
          <a:noFill/>
          <a:ln>
            <a:noFill/>
          </a:ln>
        </p:spPr>
      </p:pic>
      <p:pic>
        <p:nvPicPr>
          <p:cNvPr id="456" name="Google Shape;456;p39" title="Pillola rossa e bianca | Immagini vettoriali gratuiti"/>
          <p:cNvPicPr preferRelativeResize="0"/>
          <p:nvPr/>
        </p:nvPicPr>
        <p:blipFill rotWithShape="1">
          <a:blip r:embed="rId5">
            <a:alphaModFix/>
          </a:blip>
          <a:srcRect b="0" l="0" r="0" t="0"/>
          <a:stretch/>
        </p:blipFill>
        <p:spPr>
          <a:xfrm>
            <a:off x="7369282" y="2915688"/>
            <a:ext cx="1231500" cy="492600"/>
          </a:xfrm>
          <a:custGeom>
            <a:rect b="b" l="l" r="r" t="t"/>
            <a:pathLst>
              <a:path extrusionOk="0" h="492600" w="1231500">
                <a:moveTo>
                  <a:pt x="0" y="0"/>
                </a:moveTo>
                <a:cubicBezTo>
                  <a:pt x="192779" y="1078"/>
                  <a:pt x="316196" y="28836"/>
                  <a:pt x="603435" y="0"/>
                </a:cubicBezTo>
                <a:cubicBezTo>
                  <a:pt x="890675" y="-28836"/>
                  <a:pt x="958443" y="1872"/>
                  <a:pt x="1231500" y="0"/>
                </a:cubicBezTo>
                <a:cubicBezTo>
                  <a:pt x="1212407" y="141729"/>
                  <a:pt x="1209685" y="363225"/>
                  <a:pt x="1231500" y="492600"/>
                </a:cubicBezTo>
                <a:cubicBezTo>
                  <a:pt x="1101136" y="506220"/>
                  <a:pt x="902358" y="466381"/>
                  <a:pt x="628065" y="492600"/>
                </a:cubicBezTo>
                <a:cubicBezTo>
                  <a:pt x="353773" y="518819"/>
                  <a:pt x="190088" y="495766"/>
                  <a:pt x="0" y="492600"/>
                </a:cubicBezTo>
                <a:cubicBezTo>
                  <a:pt x="20600" y="256383"/>
                  <a:pt x="20337" y="160644"/>
                  <a:pt x="0" y="0"/>
                </a:cubicBezTo>
                <a:close/>
              </a:path>
            </a:pathLst>
          </a:cu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48"/>
                                        </p:tgtEl>
                                        <p:attrNameLst>
                                          <p:attrName>style.visibility</p:attrName>
                                        </p:attrNameLst>
                                      </p:cBhvr>
                                      <p:to>
                                        <p:strVal val="visible"/>
                                      </p:to>
                                    </p:set>
                                    <p:anim calcmode="lin" valueType="num">
                                      <p:cBhvr additive="base">
                                        <p:cTn dur="1000"/>
                                        <p:tgtEl>
                                          <p:spTgt spid="448"/>
                                        </p:tgtEl>
                                        <p:attrNameLst>
                                          <p:attrName>ppt_w</p:attrName>
                                        </p:attrNameLst>
                                      </p:cBhvr>
                                      <p:tavLst>
                                        <p:tav fmla="" tm="0">
                                          <p:val>
                                            <p:strVal val="0"/>
                                          </p:val>
                                        </p:tav>
                                        <p:tav fmla="" tm="100000">
                                          <p:val>
                                            <p:strVal val="#ppt_w"/>
                                          </p:val>
                                        </p:tav>
                                      </p:tavLst>
                                    </p:anim>
                                    <p:anim calcmode="lin" valueType="num">
                                      <p:cBhvr additive="base">
                                        <p:cTn dur="1000"/>
                                        <p:tgtEl>
                                          <p:spTgt spid="44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52"/>
                                        </p:tgtEl>
                                        <p:attrNameLst>
                                          <p:attrName>style.visibility</p:attrName>
                                        </p:attrNameLst>
                                      </p:cBhvr>
                                      <p:to>
                                        <p:strVal val="visible"/>
                                      </p:to>
                                    </p:set>
                                    <p:anim calcmode="lin" valueType="num">
                                      <p:cBhvr additive="base">
                                        <p:cTn dur="1000"/>
                                        <p:tgtEl>
                                          <p:spTgt spid="452"/>
                                        </p:tgtEl>
                                        <p:attrNameLst>
                                          <p:attrName>ppt_w</p:attrName>
                                        </p:attrNameLst>
                                      </p:cBhvr>
                                      <p:tavLst>
                                        <p:tav fmla="" tm="0">
                                          <p:val>
                                            <p:strVal val="0"/>
                                          </p:val>
                                        </p:tav>
                                        <p:tav fmla="" tm="100000">
                                          <p:val>
                                            <p:strVal val="#ppt_w"/>
                                          </p:val>
                                        </p:tav>
                                      </p:tavLst>
                                    </p:anim>
                                    <p:anim calcmode="lin" valueType="num">
                                      <p:cBhvr additive="base">
                                        <p:cTn dur="1000"/>
                                        <p:tgtEl>
                                          <p:spTgt spid="45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55"/>
                                        </p:tgtEl>
                                        <p:attrNameLst>
                                          <p:attrName>style.visibility</p:attrName>
                                        </p:attrNameLst>
                                      </p:cBhvr>
                                      <p:to>
                                        <p:strVal val="visible"/>
                                      </p:to>
                                    </p:set>
                                    <p:anim calcmode="lin" valueType="num">
                                      <p:cBhvr additive="base">
                                        <p:cTn dur="1000"/>
                                        <p:tgtEl>
                                          <p:spTgt spid="455"/>
                                        </p:tgtEl>
                                        <p:attrNameLst>
                                          <p:attrName>ppt_w</p:attrName>
                                        </p:attrNameLst>
                                      </p:cBhvr>
                                      <p:tavLst>
                                        <p:tav fmla="" tm="0">
                                          <p:val>
                                            <p:strVal val="0"/>
                                          </p:val>
                                        </p:tav>
                                        <p:tav fmla="" tm="100000">
                                          <p:val>
                                            <p:strVal val="#ppt_w"/>
                                          </p:val>
                                        </p:tav>
                                      </p:tavLst>
                                    </p:anim>
                                    <p:anim calcmode="lin" valueType="num">
                                      <p:cBhvr additive="base">
                                        <p:cTn dur="1000"/>
                                        <p:tgtEl>
                                          <p:spTgt spid="45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49"/>
                                        </p:tgtEl>
                                        <p:attrNameLst>
                                          <p:attrName>style.visibility</p:attrName>
                                        </p:attrNameLst>
                                      </p:cBhvr>
                                      <p:to>
                                        <p:strVal val="visible"/>
                                      </p:to>
                                    </p:set>
                                    <p:anim calcmode="lin" valueType="num">
                                      <p:cBhvr additive="base">
                                        <p:cTn dur="1000"/>
                                        <p:tgtEl>
                                          <p:spTgt spid="449"/>
                                        </p:tgtEl>
                                        <p:attrNameLst>
                                          <p:attrName>ppt_w</p:attrName>
                                        </p:attrNameLst>
                                      </p:cBhvr>
                                      <p:tavLst>
                                        <p:tav fmla="" tm="0">
                                          <p:val>
                                            <p:strVal val="0"/>
                                          </p:val>
                                        </p:tav>
                                        <p:tav fmla="" tm="100000">
                                          <p:val>
                                            <p:strVal val="#ppt_w"/>
                                          </p:val>
                                        </p:tav>
                                      </p:tavLst>
                                    </p:anim>
                                    <p:anim calcmode="lin" valueType="num">
                                      <p:cBhvr additive="base">
                                        <p:cTn dur="1000"/>
                                        <p:tgtEl>
                                          <p:spTgt spid="44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50"/>
                                        </p:tgtEl>
                                        <p:attrNameLst>
                                          <p:attrName>style.visibility</p:attrName>
                                        </p:attrNameLst>
                                      </p:cBhvr>
                                      <p:to>
                                        <p:strVal val="visible"/>
                                      </p:to>
                                    </p:set>
                                    <p:anim calcmode="lin" valueType="num">
                                      <p:cBhvr additive="base">
                                        <p:cTn dur="1000"/>
                                        <p:tgtEl>
                                          <p:spTgt spid="450"/>
                                        </p:tgtEl>
                                        <p:attrNameLst>
                                          <p:attrName>ppt_w</p:attrName>
                                        </p:attrNameLst>
                                      </p:cBhvr>
                                      <p:tavLst>
                                        <p:tav fmla="" tm="0">
                                          <p:val>
                                            <p:strVal val="0"/>
                                          </p:val>
                                        </p:tav>
                                        <p:tav fmla="" tm="100000">
                                          <p:val>
                                            <p:strVal val="#ppt_w"/>
                                          </p:val>
                                        </p:tav>
                                      </p:tavLst>
                                    </p:anim>
                                    <p:anim calcmode="lin" valueType="num">
                                      <p:cBhvr additive="base">
                                        <p:cTn dur="1000"/>
                                        <p:tgtEl>
                                          <p:spTgt spid="45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51"/>
                                        </p:tgtEl>
                                        <p:attrNameLst>
                                          <p:attrName>style.visibility</p:attrName>
                                        </p:attrNameLst>
                                      </p:cBhvr>
                                      <p:to>
                                        <p:strVal val="visible"/>
                                      </p:to>
                                    </p:set>
                                    <p:anim calcmode="lin" valueType="num">
                                      <p:cBhvr additive="base">
                                        <p:cTn dur="1000"/>
                                        <p:tgtEl>
                                          <p:spTgt spid="451"/>
                                        </p:tgtEl>
                                        <p:attrNameLst>
                                          <p:attrName>ppt_w</p:attrName>
                                        </p:attrNameLst>
                                      </p:cBhvr>
                                      <p:tavLst>
                                        <p:tav fmla="" tm="0">
                                          <p:val>
                                            <p:strVal val="0"/>
                                          </p:val>
                                        </p:tav>
                                        <p:tav fmla="" tm="100000">
                                          <p:val>
                                            <p:strVal val="#ppt_w"/>
                                          </p:val>
                                        </p:tav>
                                      </p:tavLst>
                                    </p:anim>
                                    <p:anim calcmode="lin" valueType="num">
                                      <p:cBhvr additive="base">
                                        <p:cTn dur="1000"/>
                                        <p:tgtEl>
                                          <p:spTgt spid="451"/>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453"/>
                                        </p:tgtEl>
                                        <p:attrNameLst>
                                          <p:attrName>style.visibility</p:attrName>
                                        </p:attrNameLst>
                                      </p:cBhvr>
                                      <p:to>
                                        <p:strVal val="visible"/>
                                      </p:to>
                                    </p:set>
                                    <p:anim calcmode="lin" valueType="num">
                                      <p:cBhvr additive="base">
                                        <p:cTn dur="1000"/>
                                        <p:tgtEl>
                                          <p:spTgt spid="453"/>
                                        </p:tgtEl>
                                        <p:attrNameLst>
                                          <p:attrName>ppt_w</p:attrName>
                                        </p:attrNameLst>
                                      </p:cBhvr>
                                      <p:tavLst>
                                        <p:tav fmla="" tm="0">
                                          <p:val>
                                            <p:strVal val="0"/>
                                          </p:val>
                                        </p:tav>
                                        <p:tav fmla="" tm="100000">
                                          <p:val>
                                            <p:strVal val="#ppt_w"/>
                                          </p:val>
                                        </p:tav>
                                      </p:tavLst>
                                    </p:anim>
                                    <p:anim calcmode="lin" valueType="num">
                                      <p:cBhvr additive="base">
                                        <p:cTn dur="1000"/>
                                        <p:tgtEl>
                                          <p:spTgt spid="45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54"/>
                                        </p:tgtEl>
                                        <p:attrNameLst>
                                          <p:attrName>style.visibility</p:attrName>
                                        </p:attrNameLst>
                                      </p:cBhvr>
                                      <p:to>
                                        <p:strVal val="visible"/>
                                      </p:to>
                                    </p:set>
                                    <p:anim calcmode="lin" valueType="num">
                                      <p:cBhvr additive="base">
                                        <p:cTn dur="1000"/>
                                        <p:tgtEl>
                                          <p:spTgt spid="454"/>
                                        </p:tgtEl>
                                        <p:attrNameLst>
                                          <p:attrName>ppt_w</p:attrName>
                                        </p:attrNameLst>
                                      </p:cBhvr>
                                      <p:tavLst>
                                        <p:tav fmla="" tm="0">
                                          <p:val>
                                            <p:strVal val="0"/>
                                          </p:val>
                                        </p:tav>
                                        <p:tav fmla="" tm="100000">
                                          <p:val>
                                            <p:strVal val="#ppt_w"/>
                                          </p:val>
                                        </p:tav>
                                      </p:tavLst>
                                    </p:anim>
                                    <p:anim calcmode="lin" valueType="num">
                                      <p:cBhvr additive="base">
                                        <p:cTn dur="1000"/>
                                        <p:tgtEl>
                                          <p:spTgt spid="454"/>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456"/>
                                        </p:tgtEl>
                                        <p:attrNameLst>
                                          <p:attrName>style.visibility</p:attrName>
                                        </p:attrNameLst>
                                      </p:cBhvr>
                                      <p:to>
                                        <p:strVal val="visible"/>
                                      </p:to>
                                    </p:set>
                                    <p:anim calcmode="lin" valueType="num">
                                      <p:cBhvr additive="base">
                                        <p:cTn dur="1000"/>
                                        <p:tgtEl>
                                          <p:spTgt spid="456"/>
                                        </p:tgtEl>
                                        <p:attrNameLst>
                                          <p:attrName>ppt_w</p:attrName>
                                        </p:attrNameLst>
                                      </p:cBhvr>
                                      <p:tavLst>
                                        <p:tav fmla="" tm="0">
                                          <p:val>
                                            <p:strVal val="0"/>
                                          </p:val>
                                        </p:tav>
                                        <p:tav fmla="" tm="100000">
                                          <p:val>
                                            <p:strVal val="#ppt_w"/>
                                          </p:val>
                                        </p:tav>
                                      </p:tavLst>
                                    </p:anim>
                                    <p:anim calcmode="lin" valueType="num">
                                      <p:cBhvr additive="base">
                                        <p:cTn dur="1000"/>
                                        <p:tgtEl>
                                          <p:spTgt spid="45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6"/>
          <p:cNvSpPr txBox="1"/>
          <p:nvPr>
            <p:ph type="title"/>
          </p:nvPr>
        </p:nvSpPr>
        <p:spPr>
          <a:xfrm>
            <a:off x="576000" y="216000"/>
            <a:ext cx="7920000" cy="3963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Dott. Andrea Bombarda</a:t>
            </a:r>
            <a:endParaRPr/>
          </a:p>
        </p:txBody>
      </p:sp>
      <p:pic>
        <p:nvPicPr>
          <p:cNvPr id="111" name="Google Shape;111;p6"/>
          <p:cNvPicPr preferRelativeResize="0"/>
          <p:nvPr>
            <p:ph idx="2" type="pic"/>
          </p:nvPr>
        </p:nvPicPr>
        <p:blipFill rotWithShape="1">
          <a:blip r:embed="rId3">
            <a:alphaModFix/>
          </a:blip>
          <a:srcRect b="6621" l="0" r="0" t="6621"/>
          <a:stretch/>
        </p:blipFill>
        <p:spPr>
          <a:xfrm>
            <a:off x="6676500" y="707719"/>
            <a:ext cx="1819500" cy="1859100"/>
          </a:xfrm>
          <a:prstGeom prst="rect">
            <a:avLst/>
          </a:prstGeom>
          <a:noFill/>
          <a:ln>
            <a:noFill/>
          </a:ln>
        </p:spPr>
      </p:pic>
      <p:sp>
        <p:nvSpPr>
          <p:cNvPr id="112" name="Google Shape;112;p6"/>
          <p:cNvSpPr txBox="1"/>
          <p:nvPr>
            <p:ph idx="1" type="body"/>
          </p:nvPr>
        </p:nvSpPr>
        <p:spPr>
          <a:xfrm>
            <a:off x="6676501" y="2678668"/>
            <a:ext cx="2467500" cy="438150"/>
          </a:xfrm>
          <a:prstGeom prst="rect">
            <a:avLst/>
          </a:prstGeom>
          <a:noFill/>
          <a:ln>
            <a:noFill/>
          </a:ln>
        </p:spPr>
        <p:txBody>
          <a:bodyPr anchorCtr="0" anchor="t" bIns="0" lIns="0" spcFirstLastPara="1" rIns="0" wrap="square" tIns="0">
            <a:noAutofit/>
          </a:bodyPr>
          <a:lstStyle/>
          <a:p>
            <a:pPr indent="0" lvl="0" marL="76200" rtl="0" algn="l">
              <a:lnSpc>
                <a:spcPct val="115000"/>
              </a:lnSpc>
              <a:spcBef>
                <a:spcPts val="600"/>
              </a:spcBef>
              <a:spcAft>
                <a:spcPts val="0"/>
              </a:spcAft>
              <a:buSzPts val="2400"/>
              <a:buNone/>
            </a:pPr>
            <a:r>
              <a:rPr lang="en"/>
              <a:t>andrea.bombarda@unibg.it</a:t>
            </a:r>
            <a:endParaRPr/>
          </a:p>
        </p:txBody>
      </p:sp>
      <p:sp>
        <p:nvSpPr>
          <p:cNvPr id="113" name="Google Shape;113;p6"/>
          <p:cNvSpPr txBox="1"/>
          <p:nvPr/>
        </p:nvSpPr>
        <p:spPr>
          <a:xfrm>
            <a:off x="3139350" y="3241316"/>
            <a:ext cx="1925700" cy="738900"/>
          </a:xfrm>
          <a:prstGeom prst="rect">
            <a:avLst/>
          </a:prstGeom>
          <a:gradFill>
            <a:gsLst>
              <a:gs pos="0">
                <a:srgbClr val="1077D2"/>
              </a:gs>
              <a:gs pos="100000">
                <a:srgbClr val="093153"/>
              </a:gs>
            </a:gsLst>
            <a:path path="circle">
              <a:fillToRect b="50%" l="50%" r="50%" t="50%"/>
            </a:path>
            <a:tileRect/>
          </a:gradFill>
          <a:ln>
            <a:noFill/>
          </a:ln>
          <a:effectLst>
            <a:outerShdw blurRad="57150" rotWithShape="0" algn="bl" dir="5400000" dist="19050">
              <a:srgbClr val="073763">
                <a:alpha val="47450"/>
              </a:srgbClr>
            </a:outerShdw>
          </a:effectLst>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Architects Daughter"/>
                <a:ea typeface="Architects Daughter"/>
                <a:cs typeface="Architects Daughter"/>
                <a:sym typeface="Architects Daughter"/>
              </a:rPr>
              <a:t>Model-Based Testing and FM</a:t>
            </a:r>
            <a:endParaRPr b="0" i="0" sz="1800" u="none" cap="none" strike="noStrike">
              <a:solidFill>
                <a:schemeClr val="lt1"/>
              </a:solidFill>
              <a:latin typeface="Architects Daughter"/>
              <a:ea typeface="Architects Daughter"/>
              <a:cs typeface="Architects Daughter"/>
              <a:sym typeface="Architects Daughter"/>
            </a:endParaRPr>
          </a:p>
        </p:txBody>
      </p:sp>
      <p:sp>
        <p:nvSpPr>
          <p:cNvPr id="114" name="Google Shape;114;p6"/>
          <p:cNvSpPr txBox="1"/>
          <p:nvPr/>
        </p:nvSpPr>
        <p:spPr>
          <a:xfrm>
            <a:off x="5136192" y="2694235"/>
            <a:ext cx="1311900" cy="1015800"/>
          </a:xfrm>
          <a:prstGeom prst="rect">
            <a:avLst/>
          </a:prstGeom>
          <a:gradFill>
            <a:gsLst>
              <a:gs pos="0">
                <a:srgbClr val="1077D2"/>
              </a:gs>
              <a:gs pos="100000">
                <a:srgbClr val="093153"/>
              </a:gs>
            </a:gsLst>
            <a:path path="circle">
              <a:fillToRect b="50%" l="50%" r="50%" t="50%"/>
            </a:path>
            <a:tileRect/>
          </a:gradFill>
          <a:ln>
            <a:noFill/>
          </a:ln>
          <a:effectLst>
            <a:outerShdw blurRad="57150" rotWithShape="0" algn="bl" dir="5400000" dist="19050">
              <a:srgbClr val="073763">
                <a:alpha val="47450"/>
              </a:srgbClr>
            </a:outerShdw>
          </a:effectLst>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Architects Daughter"/>
                <a:ea typeface="Architects Daughter"/>
                <a:cs typeface="Architects Daughter"/>
                <a:sym typeface="Architects Daughter"/>
              </a:rPr>
              <a:t>Quality of medical software</a:t>
            </a:r>
            <a:endParaRPr b="0" i="0" sz="1800" u="none" cap="none" strike="noStrike">
              <a:solidFill>
                <a:schemeClr val="lt1"/>
              </a:solidFill>
              <a:latin typeface="Architects Daughter"/>
              <a:ea typeface="Architects Daughter"/>
              <a:cs typeface="Architects Daughter"/>
              <a:sym typeface="Architects Daughter"/>
            </a:endParaRPr>
          </a:p>
        </p:txBody>
      </p:sp>
      <p:sp>
        <p:nvSpPr>
          <p:cNvPr id="115" name="Google Shape;115;p6"/>
          <p:cNvSpPr txBox="1"/>
          <p:nvPr/>
        </p:nvSpPr>
        <p:spPr>
          <a:xfrm>
            <a:off x="5792142" y="3831824"/>
            <a:ext cx="1670100" cy="1015800"/>
          </a:xfrm>
          <a:prstGeom prst="rect">
            <a:avLst/>
          </a:prstGeom>
          <a:gradFill>
            <a:gsLst>
              <a:gs pos="0">
                <a:srgbClr val="1077D2"/>
              </a:gs>
              <a:gs pos="100000">
                <a:srgbClr val="093153"/>
              </a:gs>
            </a:gsLst>
            <a:path path="circle">
              <a:fillToRect b="50%" l="50%" r="50%" t="50%"/>
            </a:path>
            <a:tileRect/>
          </a:gradFill>
          <a:ln>
            <a:noFill/>
          </a:ln>
          <a:effectLst>
            <a:outerShdw blurRad="57150" rotWithShape="0" algn="bl" dir="5400000" dist="19050">
              <a:srgbClr val="073763">
                <a:alpha val="47450"/>
              </a:srgbClr>
            </a:outerShdw>
          </a:effectLst>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Architects Daughter"/>
                <a:ea typeface="Architects Daughter"/>
                <a:cs typeface="Architects Daughter"/>
                <a:sym typeface="Architects Daughter"/>
              </a:rPr>
              <a:t>Medical Software certification</a:t>
            </a:r>
            <a:endParaRPr b="0" i="0" sz="1800" u="none" cap="none" strike="noStrike">
              <a:solidFill>
                <a:schemeClr val="lt1"/>
              </a:solidFill>
              <a:latin typeface="Architects Daughter"/>
              <a:ea typeface="Architects Daughter"/>
              <a:cs typeface="Architects Daughter"/>
              <a:sym typeface="Architects Daughter"/>
            </a:endParaRPr>
          </a:p>
        </p:txBody>
      </p:sp>
      <p:sp>
        <p:nvSpPr>
          <p:cNvPr id="116" name="Google Shape;116;p6"/>
          <p:cNvSpPr txBox="1"/>
          <p:nvPr/>
        </p:nvSpPr>
        <p:spPr>
          <a:xfrm>
            <a:off x="3581400" y="4089002"/>
            <a:ext cx="1981200" cy="738900"/>
          </a:xfrm>
          <a:prstGeom prst="rect">
            <a:avLst/>
          </a:prstGeom>
          <a:gradFill>
            <a:gsLst>
              <a:gs pos="0">
                <a:srgbClr val="1077D2"/>
              </a:gs>
              <a:gs pos="100000">
                <a:srgbClr val="093153"/>
              </a:gs>
            </a:gsLst>
            <a:path path="circle">
              <a:fillToRect b="50%" l="50%" r="50%" t="50%"/>
            </a:path>
            <a:tileRect/>
          </a:gradFill>
          <a:ln>
            <a:noFill/>
          </a:ln>
          <a:effectLst>
            <a:outerShdw blurRad="57150" rotWithShape="0" algn="bl" dir="5400000" dist="19050">
              <a:srgbClr val="073763">
                <a:alpha val="47450"/>
              </a:srgbClr>
            </a:outerShdw>
          </a:effectLst>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Architects Daughter"/>
                <a:ea typeface="Architects Daughter"/>
                <a:cs typeface="Architects Daughter"/>
                <a:sym typeface="Architects Daughter"/>
              </a:rPr>
              <a:t>Combinatorial testing</a:t>
            </a:r>
            <a:endParaRPr b="0" i="0" sz="1800" u="none" cap="none" strike="noStrike">
              <a:solidFill>
                <a:schemeClr val="lt1"/>
              </a:solidFill>
              <a:latin typeface="Architects Daughter"/>
              <a:ea typeface="Architects Daughter"/>
              <a:cs typeface="Architects Daughter"/>
              <a:sym typeface="Architects Daughter"/>
            </a:endParaRPr>
          </a:p>
        </p:txBody>
      </p:sp>
      <p:sp>
        <p:nvSpPr>
          <p:cNvPr id="117" name="Google Shape;117;p6"/>
          <p:cNvSpPr txBox="1"/>
          <p:nvPr/>
        </p:nvSpPr>
        <p:spPr>
          <a:xfrm>
            <a:off x="7533384" y="3944022"/>
            <a:ext cx="1451700" cy="1015800"/>
          </a:xfrm>
          <a:prstGeom prst="rect">
            <a:avLst/>
          </a:prstGeom>
          <a:gradFill>
            <a:gsLst>
              <a:gs pos="0">
                <a:srgbClr val="1077D2"/>
              </a:gs>
              <a:gs pos="100000">
                <a:srgbClr val="093153"/>
              </a:gs>
            </a:gsLst>
            <a:path path="circle">
              <a:fillToRect b="50%" l="50%" r="50%" t="50%"/>
            </a:path>
            <a:tileRect/>
          </a:gradFill>
          <a:ln>
            <a:noFill/>
          </a:ln>
          <a:effectLst>
            <a:outerShdw blurRad="57150" rotWithShape="0" algn="bl" dir="5400000" dist="19050">
              <a:srgbClr val="073763">
                <a:alpha val="47450"/>
              </a:srgbClr>
            </a:outerShdw>
          </a:effectLst>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Architects Daughter"/>
                <a:ea typeface="Architects Daughter"/>
                <a:cs typeface="Architects Daughter"/>
                <a:sym typeface="Architects Daughter"/>
              </a:rPr>
              <a:t>Robustness evaluation of ANN</a:t>
            </a:r>
            <a:endParaRPr b="0" i="0" sz="1800" u="none" cap="none" strike="noStrike">
              <a:solidFill>
                <a:schemeClr val="lt1"/>
              </a:solidFill>
              <a:latin typeface="Architects Daughter"/>
              <a:ea typeface="Architects Daughter"/>
              <a:cs typeface="Architects Daughter"/>
              <a:sym typeface="Architects Daughter"/>
            </a:endParaRPr>
          </a:p>
        </p:txBody>
      </p:sp>
      <p:cxnSp>
        <p:nvCxnSpPr>
          <p:cNvPr id="118" name="Google Shape;118;p6"/>
          <p:cNvCxnSpPr/>
          <p:nvPr/>
        </p:nvCxnSpPr>
        <p:spPr>
          <a:xfrm rot="5400000">
            <a:off x="-322200" y="2102027"/>
            <a:ext cx="1800000" cy="3600"/>
          </a:xfrm>
          <a:prstGeom prst="straightConnector1">
            <a:avLst/>
          </a:prstGeom>
          <a:noFill/>
          <a:ln cap="flat" cmpd="sng" w="38100">
            <a:solidFill>
              <a:schemeClr val="accent2"/>
            </a:solidFill>
            <a:prstDash val="solid"/>
            <a:round/>
            <a:headEnd len="sm" w="sm" type="none"/>
            <a:tailEnd len="sm" w="sm" type="none"/>
          </a:ln>
        </p:spPr>
      </p:cxnSp>
      <p:cxnSp>
        <p:nvCxnSpPr>
          <p:cNvPr id="119" name="Google Shape;119;p6"/>
          <p:cNvCxnSpPr/>
          <p:nvPr/>
        </p:nvCxnSpPr>
        <p:spPr>
          <a:xfrm flipH="1" rot="10800000">
            <a:off x="576000" y="1409502"/>
            <a:ext cx="304800" cy="1500"/>
          </a:xfrm>
          <a:prstGeom prst="straightConnector1">
            <a:avLst/>
          </a:prstGeom>
          <a:noFill/>
          <a:ln cap="flat" cmpd="sng" w="38100">
            <a:solidFill>
              <a:schemeClr val="accent2"/>
            </a:solidFill>
            <a:prstDash val="solid"/>
            <a:round/>
            <a:headEnd len="sm" w="sm" type="none"/>
            <a:tailEnd len="med" w="med" type="oval"/>
          </a:ln>
        </p:spPr>
      </p:cxnSp>
      <p:cxnSp>
        <p:nvCxnSpPr>
          <p:cNvPr id="120" name="Google Shape;120;p6"/>
          <p:cNvCxnSpPr/>
          <p:nvPr/>
        </p:nvCxnSpPr>
        <p:spPr>
          <a:xfrm flipH="1" rot="10800000">
            <a:off x="576000" y="1989152"/>
            <a:ext cx="304800" cy="1500"/>
          </a:xfrm>
          <a:prstGeom prst="straightConnector1">
            <a:avLst/>
          </a:prstGeom>
          <a:noFill/>
          <a:ln cap="flat" cmpd="sng" w="38100">
            <a:solidFill>
              <a:schemeClr val="accent2"/>
            </a:solidFill>
            <a:prstDash val="solid"/>
            <a:round/>
            <a:headEnd len="sm" w="sm" type="none"/>
            <a:tailEnd len="med" w="med" type="oval"/>
          </a:ln>
        </p:spPr>
      </p:cxnSp>
      <p:cxnSp>
        <p:nvCxnSpPr>
          <p:cNvPr id="121" name="Google Shape;121;p6"/>
          <p:cNvCxnSpPr/>
          <p:nvPr/>
        </p:nvCxnSpPr>
        <p:spPr>
          <a:xfrm flipH="1" rot="10800000">
            <a:off x="576000" y="2516652"/>
            <a:ext cx="304800" cy="1500"/>
          </a:xfrm>
          <a:prstGeom prst="straightConnector1">
            <a:avLst/>
          </a:prstGeom>
          <a:noFill/>
          <a:ln cap="flat" cmpd="sng" w="38100">
            <a:solidFill>
              <a:schemeClr val="accent2"/>
            </a:solidFill>
            <a:prstDash val="solid"/>
            <a:round/>
            <a:headEnd len="sm" w="sm" type="none"/>
            <a:tailEnd len="med" w="med" type="oval"/>
          </a:ln>
        </p:spPr>
      </p:cxnSp>
      <p:sp>
        <p:nvSpPr>
          <p:cNvPr id="122" name="Google Shape;122;p6"/>
          <p:cNvSpPr txBox="1"/>
          <p:nvPr/>
        </p:nvSpPr>
        <p:spPr>
          <a:xfrm>
            <a:off x="880800" y="1102452"/>
            <a:ext cx="29853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2018</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MSc in Computer Engineering</a:t>
            </a:r>
            <a:endParaRPr b="0" i="0" sz="1400" u="none" cap="none" strike="noStrike">
              <a:solidFill>
                <a:srgbClr val="000000"/>
              </a:solidFill>
              <a:latin typeface="Arial"/>
              <a:ea typeface="Arial"/>
              <a:cs typeface="Arial"/>
              <a:sym typeface="Arial"/>
            </a:endParaRPr>
          </a:p>
        </p:txBody>
      </p:sp>
      <p:sp>
        <p:nvSpPr>
          <p:cNvPr id="123" name="Google Shape;123;p6"/>
          <p:cNvSpPr txBox="1"/>
          <p:nvPr/>
        </p:nvSpPr>
        <p:spPr>
          <a:xfrm>
            <a:off x="880800" y="1574252"/>
            <a:ext cx="3426900" cy="831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2022</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Ph.D. Student in Engineering and Applied Sciences </a:t>
            </a:r>
            <a:endParaRPr b="0" i="0" sz="1400" u="none" cap="none" strike="noStrike">
              <a:solidFill>
                <a:srgbClr val="000000"/>
              </a:solidFill>
              <a:latin typeface="Arial"/>
              <a:ea typeface="Arial"/>
              <a:cs typeface="Arial"/>
              <a:sym typeface="Arial"/>
            </a:endParaRPr>
          </a:p>
        </p:txBody>
      </p:sp>
      <p:sp>
        <p:nvSpPr>
          <p:cNvPr id="124" name="Google Shape;124;p6"/>
          <p:cNvSpPr txBox="1"/>
          <p:nvPr/>
        </p:nvSpPr>
        <p:spPr>
          <a:xfrm>
            <a:off x="880800" y="2311027"/>
            <a:ext cx="2985300" cy="831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Since late 2023</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Research Associate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40"/>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Pill-Box case study</a:t>
            </a:r>
            <a:endParaRPr/>
          </a:p>
        </p:txBody>
      </p:sp>
      <p:sp>
        <p:nvSpPr>
          <p:cNvPr id="462" name="Google Shape;462;p40"/>
          <p:cNvSpPr/>
          <p:nvPr/>
        </p:nvSpPr>
        <p:spPr>
          <a:xfrm>
            <a:off x="462647" y="1504279"/>
            <a:ext cx="2742300" cy="2743200"/>
          </a:xfrm>
          <a:custGeom>
            <a:rect b="b" l="l" r="r" t="t"/>
            <a:pathLst>
              <a:path extrusionOk="0" fill="none" h="2743200" w="2742300">
                <a:moveTo>
                  <a:pt x="0" y="0"/>
                </a:moveTo>
                <a:cubicBezTo>
                  <a:pt x="197658" y="19305"/>
                  <a:pt x="494319" y="-25094"/>
                  <a:pt x="630729" y="0"/>
                </a:cubicBezTo>
                <a:cubicBezTo>
                  <a:pt x="767139" y="25094"/>
                  <a:pt x="1155038" y="17267"/>
                  <a:pt x="1371150" y="0"/>
                </a:cubicBezTo>
                <a:cubicBezTo>
                  <a:pt x="1587262" y="-17267"/>
                  <a:pt x="1892337" y="9917"/>
                  <a:pt x="2111571" y="0"/>
                </a:cubicBezTo>
                <a:cubicBezTo>
                  <a:pt x="2330805" y="-9917"/>
                  <a:pt x="2540379" y="22624"/>
                  <a:pt x="2742300" y="0"/>
                </a:cubicBezTo>
                <a:cubicBezTo>
                  <a:pt x="2777894" y="213079"/>
                  <a:pt x="2724970" y="517706"/>
                  <a:pt x="2742300" y="740664"/>
                </a:cubicBezTo>
                <a:cubicBezTo>
                  <a:pt x="2759630" y="963622"/>
                  <a:pt x="2726579" y="1202137"/>
                  <a:pt x="2742300" y="1344168"/>
                </a:cubicBezTo>
                <a:cubicBezTo>
                  <a:pt x="2758021" y="1486199"/>
                  <a:pt x="2715940" y="1870061"/>
                  <a:pt x="2742300" y="2084832"/>
                </a:cubicBezTo>
                <a:cubicBezTo>
                  <a:pt x="2768660" y="2299603"/>
                  <a:pt x="2764212" y="2559941"/>
                  <a:pt x="2742300" y="2743200"/>
                </a:cubicBezTo>
                <a:cubicBezTo>
                  <a:pt x="2475755" y="2769997"/>
                  <a:pt x="2322957" y="2754119"/>
                  <a:pt x="2138994" y="2743200"/>
                </a:cubicBezTo>
                <a:cubicBezTo>
                  <a:pt x="1955031" y="2732281"/>
                  <a:pt x="1785767" y="2757625"/>
                  <a:pt x="1508265" y="2743200"/>
                </a:cubicBezTo>
                <a:cubicBezTo>
                  <a:pt x="1230763" y="2728775"/>
                  <a:pt x="1139165" y="2750725"/>
                  <a:pt x="850113" y="2743200"/>
                </a:cubicBezTo>
                <a:cubicBezTo>
                  <a:pt x="561061" y="2735675"/>
                  <a:pt x="338042" y="2734050"/>
                  <a:pt x="0" y="2743200"/>
                </a:cubicBezTo>
                <a:cubicBezTo>
                  <a:pt x="19255" y="2473683"/>
                  <a:pt x="-15449" y="2387339"/>
                  <a:pt x="0" y="2139696"/>
                </a:cubicBezTo>
                <a:cubicBezTo>
                  <a:pt x="15449" y="1892053"/>
                  <a:pt x="14530" y="1763845"/>
                  <a:pt x="0" y="1399032"/>
                </a:cubicBezTo>
                <a:cubicBezTo>
                  <a:pt x="-14530" y="1034219"/>
                  <a:pt x="13511" y="969487"/>
                  <a:pt x="0" y="658368"/>
                </a:cubicBezTo>
                <a:cubicBezTo>
                  <a:pt x="-13511" y="347249"/>
                  <a:pt x="32838" y="159477"/>
                  <a:pt x="0" y="0"/>
                </a:cubicBezTo>
                <a:close/>
              </a:path>
              <a:path extrusionOk="0" h="2743200" w="2742300">
                <a:moveTo>
                  <a:pt x="0" y="0"/>
                </a:moveTo>
                <a:cubicBezTo>
                  <a:pt x="313260" y="7698"/>
                  <a:pt x="446959" y="-28131"/>
                  <a:pt x="712998" y="0"/>
                </a:cubicBezTo>
                <a:cubicBezTo>
                  <a:pt x="979037" y="28131"/>
                  <a:pt x="1052998" y="-16896"/>
                  <a:pt x="1316304" y="0"/>
                </a:cubicBezTo>
                <a:cubicBezTo>
                  <a:pt x="1579610" y="16896"/>
                  <a:pt x="1815402" y="-4259"/>
                  <a:pt x="1974456" y="0"/>
                </a:cubicBezTo>
                <a:cubicBezTo>
                  <a:pt x="2133510" y="4259"/>
                  <a:pt x="2532799" y="-13127"/>
                  <a:pt x="2742300" y="0"/>
                </a:cubicBezTo>
                <a:cubicBezTo>
                  <a:pt x="2748372" y="252039"/>
                  <a:pt x="2719540" y="339063"/>
                  <a:pt x="2742300" y="658368"/>
                </a:cubicBezTo>
                <a:cubicBezTo>
                  <a:pt x="2765060" y="977673"/>
                  <a:pt x="2755870" y="1056020"/>
                  <a:pt x="2742300" y="1371600"/>
                </a:cubicBezTo>
                <a:cubicBezTo>
                  <a:pt x="2728730" y="1687180"/>
                  <a:pt x="2736232" y="1762406"/>
                  <a:pt x="2742300" y="2112264"/>
                </a:cubicBezTo>
                <a:cubicBezTo>
                  <a:pt x="2748368" y="2462122"/>
                  <a:pt x="2713735" y="2503388"/>
                  <a:pt x="2742300" y="2743200"/>
                </a:cubicBezTo>
                <a:cubicBezTo>
                  <a:pt x="2478811" y="2777603"/>
                  <a:pt x="2365447" y="2732144"/>
                  <a:pt x="2029302" y="2743200"/>
                </a:cubicBezTo>
                <a:cubicBezTo>
                  <a:pt x="1693157" y="2754256"/>
                  <a:pt x="1556985" y="2773446"/>
                  <a:pt x="1343727" y="2743200"/>
                </a:cubicBezTo>
                <a:cubicBezTo>
                  <a:pt x="1130469" y="2712954"/>
                  <a:pt x="822887" y="2732073"/>
                  <a:pt x="658152" y="2743200"/>
                </a:cubicBezTo>
                <a:cubicBezTo>
                  <a:pt x="493418" y="2754327"/>
                  <a:pt x="262324" y="2712098"/>
                  <a:pt x="0" y="2743200"/>
                </a:cubicBezTo>
                <a:cubicBezTo>
                  <a:pt x="29793" y="2510925"/>
                  <a:pt x="-14884" y="2404482"/>
                  <a:pt x="0" y="2112264"/>
                </a:cubicBezTo>
                <a:cubicBezTo>
                  <a:pt x="14884" y="1820046"/>
                  <a:pt x="16585" y="1726340"/>
                  <a:pt x="0" y="1399032"/>
                </a:cubicBezTo>
                <a:cubicBezTo>
                  <a:pt x="-16585" y="1071724"/>
                  <a:pt x="-12835" y="1014686"/>
                  <a:pt x="0" y="795528"/>
                </a:cubicBezTo>
                <a:cubicBezTo>
                  <a:pt x="12835" y="576370"/>
                  <a:pt x="23218" y="306814"/>
                  <a:pt x="0" y="0"/>
                </a:cubicBezTo>
                <a:close/>
              </a:path>
            </a:pathLst>
          </a:custGeom>
          <a:solidFill>
            <a:schemeClr val="lt2"/>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40"/>
          <p:cNvSpPr/>
          <p:nvPr/>
        </p:nvSpPr>
        <p:spPr>
          <a:xfrm>
            <a:off x="462647" y="1504279"/>
            <a:ext cx="1371300" cy="1371600"/>
          </a:xfrm>
          <a:custGeom>
            <a:rect b="b" l="l" r="r" t="t"/>
            <a:pathLst>
              <a:path extrusionOk="0" fill="none" h="1371600" w="1371300">
                <a:moveTo>
                  <a:pt x="0" y="0"/>
                </a:moveTo>
                <a:cubicBezTo>
                  <a:pt x="258078" y="-31441"/>
                  <a:pt x="416291" y="-22579"/>
                  <a:pt x="699363" y="0"/>
                </a:cubicBezTo>
                <a:cubicBezTo>
                  <a:pt x="982435" y="22579"/>
                  <a:pt x="1074710" y="-19101"/>
                  <a:pt x="1371300" y="0"/>
                </a:cubicBezTo>
                <a:cubicBezTo>
                  <a:pt x="1378299" y="236029"/>
                  <a:pt x="1388996" y="526694"/>
                  <a:pt x="1371300" y="672084"/>
                </a:cubicBezTo>
                <a:cubicBezTo>
                  <a:pt x="1353604" y="817474"/>
                  <a:pt x="1397003" y="1207924"/>
                  <a:pt x="1371300" y="1371600"/>
                </a:cubicBezTo>
                <a:cubicBezTo>
                  <a:pt x="1131005" y="1338875"/>
                  <a:pt x="942177" y="1393436"/>
                  <a:pt x="658224" y="1371600"/>
                </a:cubicBezTo>
                <a:cubicBezTo>
                  <a:pt x="374271" y="1349764"/>
                  <a:pt x="197314" y="1345086"/>
                  <a:pt x="0" y="1371600"/>
                </a:cubicBezTo>
                <a:cubicBezTo>
                  <a:pt x="-24582" y="1102458"/>
                  <a:pt x="2854" y="844908"/>
                  <a:pt x="0" y="699516"/>
                </a:cubicBezTo>
                <a:cubicBezTo>
                  <a:pt x="-2854" y="554124"/>
                  <a:pt x="-34337" y="155907"/>
                  <a:pt x="0" y="0"/>
                </a:cubicBezTo>
                <a:close/>
              </a:path>
              <a:path extrusionOk="0" h="1371600" w="1371300">
                <a:moveTo>
                  <a:pt x="0" y="0"/>
                </a:moveTo>
                <a:cubicBezTo>
                  <a:pt x="237632" y="14409"/>
                  <a:pt x="474639" y="-20983"/>
                  <a:pt x="699363" y="0"/>
                </a:cubicBezTo>
                <a:cubicBezTo>
                  <a:pt x="924087" y="20983"/>
                  <a:pt x="1206599" y="-30161"/>
                  <a:pt x="1371300" y="0"/>
                </a:cubicBezTo>
                <a:cubicBezTo>
                  <a:pt x="1338466" y="246782"/>
                  <a:pt x="1345150" y="469381"/>
                  <a:pt x="1371300" y="658368"/>
                </a:cubicBezTo>
                <a:cubicBezTo>
                  <a:pt x="1397450" y="847355"/>
                  <a:pt x="1343537" y="1180535"/>
                  <a:pt x="1371300" y="1371600"/>
                </a:cubicBezTo>
                <a:cubicBezTo>
                  <a:pt x="1072348" y="1379112"/>
                  <a:pt x="884059" y="1341899"/>
                  <a:pt x="685650" y="1371600"/>
                </a:cubicBezTo>
                <a:cubicBezTo>
                  <a:pt x="487241" y="1401302"/>
                  <a:pt x="336590" y="1388716"/>
                  <a:pt x="0" y="1371600"/>
                </a:cubicBezTo>
                <a:cubicBezTo>
                  <a:pt x="3565" y="1124372"/>
                  <a:pt x="-30563" y="958327"/>
                  <a:pt x="0" y="726948"/>
                </a:cubicBezTo>
                <a:cubicBezTo>
                  <a:pt x="30563" y="495569"/>
                  <a:pt x="23640" y="338755"/>
                  <a:pt x="0" y="0"/>
                </a:cubicBezTo>
                <a:close/>
              </a:path>
            </a:pathLst>
          </a:cu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Slot 1</a:t>
            </a:r>
            <a:endParaRPr b="0" i="0" sz="1400" u="none" cap="none" strike="noStrike">
              <a:solidFill>
                <a:srgbClr val="000000"/>
              </a:solidFill>
              <a:latin typeface="Arial"/>
              <a:ea typeface="Arial"/>
              <a:cs typeface="Arial"/>
              <a:sym typeface="Arial"/>
            </a:endParaRPr>
          </a:p>
        </p:txBody>
      </p:sp>
      <p:sp>
        <p:nvSpPr>
          <p:cNvPr id="464" name="Google Shape;464;p40"/>
          <p:cNvSpPr/>
          <p:nvPr/>
        </p:nvSpPr>
        <p:spPr>
          <a:xfrm>
            <a:off x="1833836" y="1504279"/>
            <a:ext cx="1371300" cy="1371600"/>
          </a:xfrm>
          <a:custGeom>
            <a:rect b="b" l="l" r="r" t="t"/>
            <a:pathLst>
              <a:path extrusionOk="0" fill="none" h="1371600" w="1371300">
                <a:moveTo>
                  <a:pt x="0" y="0"/>
                </a:moveTo>
                <a:cubicBezTo>
                  <a:pt x="219066" y="22017"/>
                  <a:pt x="381572" y="3589"/>
                  <a:pt x="685650" y="0"/>
                </a:cubicBezTo>
                <a:cubicBezTo>
                  <a:pt x="989728" y="-3589"/>
                  <a:pt x="1180994" y="1020"/>
                  <a:pt x="1371300" y="0"/>
                </a:cubicBezTo>
                <a:cubicBezTo>
                  <a:pt x="1351398" y="182109"/>
                  <a:pt x="1361125" y="500411"/>
                  <a:pt x="1371300" y="685800"/>
                </a:cubicBezTo>
                <a:cubicBezTo>
                  <a:pt x="1381475" y="871189"/>
                  <a:pt x="1404241" y="1039871"/>
                  <a:pt x="1371300" y="1371600"/>
                </a:cubicBezTo>
                <a:cubicBezTo>
                  <a:pt x="1180965" y="1371958"/>
                  <a:pt x="1017923" y="1359423"/>
                  <a:pt x="699363" y="1371600"/>
                </a:cubicBezTo>
                <a:cubicBezTo>
                  <a:pt x="380803" y="1383777"/>
                  <a:pt x="180728" y="1345016"/>
                  <a:pt x="0" y="1371600"/>
                </a:cubicBezTo>
                <a:cubicBezTo>
                  <a:pt x="-10382" y="1146320"/>
                  <a:pt x="-17878" y="979220"/>
                  <a:pt x="0" y="726948"/>
                </a:cubicBezTo>
                <a:cubicBezTo>
                  <a:pt x="17878" y="474676"/>
                  <a:pt x="-182" y="318844"/>
                  <a:pt x="0" y="0"/>
                </a:cubicBezTo>
                <a:close/>
              </a:path>
              <a:path extrusionOk="0" h="1371600" w="1371300">
                <a:moveTo>
                  <a:pt x="0" y="0"/>
                </a:moveTo>
                <a:cubicBezTo>
                  <a:pt x="170985" y="-9682"/>
                  <a:pt x="470947" y="67"/>
                  <a:pt x="699363" y="0"/>
                </a:cubicBezTo>
                <a:cubicBezTo>
                  <a:pt x="927779" y="-67"/>
                  <a:pt x="1173035" y="8663"/>
                  <a:pt x="1371300" y="0"/>
                </a:cubicBezTo>
                <a:cubicBezTo>
                  <a:pt x="1395048" y="146923"/>
                  <a:pt x="1374459" y="398004"/>
                  <a:pt x="1371300" y="713232"/>
                </a:cubicBezTo>
                <a:cubicBezTo>
                  <a:pt x="1368141" y="1028460"/>
                  <a:pt x="1368913" y="1217624"/>
                  <a:pt x="1371300" y="1371600"/>
                </a:cubicBezTo>
                <a:cubicBezTo>
                  <a:pt x="1200168" y="1402079"/>
                  <a:pt x="920632" y="1349476"/>
                  <a:pt x="699363" y="1371600"/>
                </a:cubicBezTo>
                <a:cubicBezTo>
                  <a:pt x="478094" y="1393724"/>
                  <a:pt x="348890" y="1349202"/>
                  <a:pt x="0" y="1371600"/>
                </a:cubicBezTo>
                <a:cubicBezTo>
                  <a:pt x="-1525" y="1236649"/>
                  <a:pt x="24385" y="946847"/>
                  <a:pt x="0" y="726948"/>
                </a:cubicBezTo>
                <a:cubicBezTo>
                  <a:pt x="-24385" y="507049"/>
                  <a:pt x="-11703" y="264097"/>
                  <a:pt x="0" y="0"/>
                </a:cubicBezTo>
                <a:close/>
              </a:path>
            </a:pathLst>
          </a:cu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Slot 2</a:t>
            </a:r>
            <a:endParaRPr b="0" i="0" sz="1400" u="none" cap="none" strike="noStrike">
              <a:solidFill>
                <a:srgbClr val="000000"/>
              </a:solidFill>
              <a:latin typeface="Arial"/>
              <a:ea typeface="Arial"/>
              <a:cs typeface="Arial"/>
              <a:sym typeface="Arial"/>
            </a:endParaRPr>
          </a:p>
        </p:txBody>
      </p:sp>
      <p:sp>
        <p:nvSpPr>
          <p:cNvPr id="465" name="Google Shape;465;p40"/>
          <p:cNvSpPr/>
          <p:nvPr/>
        </p:nvSpPr>
        <p:spPr>
          <a:xfrm>
            <a:off x="1833836" y="2875879"/>
            <a:ext cx="1371300" cy="1371600"/>
          </a:xfrm>
          <a:custGeom>
            <a:rect b="b" l="l" r="r" t="t"/>
            <a:pathLst>
              <a:path extrusionOk="0" fill="none" h="1371600" w="1371300">
                <a:moveTo>
                  <a:pt x="0" y="0"/>
                </a:moveTo>
                <a:cubicBezTo>
                  <a:pt x="288156" y="23618"/>
                  <a:pt x="382049" y="-9836"/>
                  <a:pt x="658224" y="0"/>
                </a:cubicBezTo>
                <a:cubicBezTo>
                  <a:pt x="934399" y="9836"/>
                  <a:pt x="1049241" y="2100"/>
                  <a:pt x="1371300" y="0"/>
                </a:cubicBezTo>
                <a:cubicBezTo>
                  <a:pt x="1358227" y="208378"/>
                  <a:pt x="1339930" y="431292"/>
                  <a:pt x="1371300" y="644652"/>
                </a:cubicBezTo>
                <a:cubicBezTo>
                  <a:pt x="1402670" y="858012"/>
                  <a:pt x="1350866" y="1162789"/>
                  <a:pt x="1371300" y="1371600"/>
                </a:cubicBezTo>
                <a:cubicBezTo>
                  <a:pt x="1162729" y="1400565"/>
                  <a:pt x="948668" y="1348173"/>
                  <a:pt x="658224" y="1371600"/>
                </a:cubicBezTo>
                <a:cubicBezTo>
                  <a:pt x="367780" y="1395027"/>
                  <a:pt x="258167" y="1366640"/>
                  <a:pt x="0" y="1371600"/>
                </a:cubicBezTo>
                <a:cubicBezTo>
                  <a:pt x="-32142" y="1234327"/>
                  <a:pt x="-28337" y="923812"/>
                  <a:pt x="0" y="713232"/>
                </a:cubicBezTo>
                <a:cubicBezTo>
                  <a:pt x="28337" y="502652"/>
                  <a:pt x="17289" y="211547"/>
                  <a:pt x="0" y="0"/>
                </a:cubicBezTo>
                <a:close/>
              </a:path>
              <a:path extrusionOk="0" h="1371600" w="1371300">
                <a:moveTo>
                  <a:pt x="0" y="0"/>
                </a:moveTo>
                <a:cubicBezTo>
                  <a:pt x="291155" y="29349"/>
                  <a:pt x="521621" y="-32712"/>
                  <a:pt x="658224" y="0"/>
                </a:cubicBezTo>
                <a:cubicBezTo>
                  <a:pt x="794827" y="32712"/>
                  <a:pt x="1182948" y="-27530"/>
                  <a:pt x="1371300" y="0"/>
                </a:cubicBezTo>
                <a:cubicBezTo>
                  <a:pt x="1356332" y="285760"/>
                  <a:pt x="1339139" y="465163"/>
                  <a:pt x="1371300" y="699516"/>
                </a:cubicBezTo>
                <a:cubicBezTo>
                  <a:pt x="1403461" y="933869"/>
                  <a:pt x="1352724" y="1116498"/>
                  <a:pt x="1371300" y="1371600"/>
                </a:cubicBezTo>
                <a:cubicBezTo>
                  <a:pt x="1173315" y="1369364"/>
                  <a:pt x="1028221" y="1378071"/>
                  <a:pt x="685650" y="1371600"/>
                </a:cubicBezTo>
                <a:cubicBezTo>
                  <a:pt x="343079" y="1365130"/>
                  <a:pt x="199889" y="1388768"/>
                  <a:pt x="0" y="1371600"/>
                </a:cubicBezTo>
                <a:cubicBezTo>
                  <a:pt x="-22411" y="1135220"/>
                  <a:pt x="21234" y="1023112"/>
                  <a:pt x="0" y="699516"/>
                </a:cubicBezTo>
                <a:cubicBezTo>
                  <a:pt x="-21234" y="375920"/>
                  <a:pt x="21985" y="265935"/>
                  <a:pt x="0" y="0"/>
                </a:cubicBezTo>
                <a:close/>
              </a:path>
            </a:pathLst>
          </a:cu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Slot 4</a:t>
            </a:r>
            <a:endParaRPr b="0" i="0" sz="1400" u="none" cap="none" strike="noStrike">
              <a:solidFill>
                <a:srgbClr val="000000"/>
              </a:solidFill>
              <a:latin typeface="Arial"/>
              <a:ea typeface="Arial"/>
              <a:cs typeface="Arial"/>
              <a:sym typeface="Arial"/>
            </a:endParaRPr>
          </a:p>
        </p:txBody>
      </p:sp>
      <p:sp>
        <p:nvSpPr>
          <p:cNvPr id="466" name="Google Shape;466;p40"/>
          <p:cNvSpPr/>
          <p:nvPr/>
        </p:nvSpPr>
        <p:spPr>
          <a:xfrm>
            <a:off x="462647" y="2875879"/>
            <a:ext cx="1371300" cy="1371600"/>
          </a:xfrm>
          <a:custGeom>
            <a:rect b="b" l="l" r="r" t="t"/>
            <a:pathLst>
              <a:path extrusionOk="0" fill="none" h="1371600" w="1371300">
                <a:moveTo>
                  <a:pt x="0" y="0"/>
                </a:moveTo>
                <a:cubicBezTo>
                  <a:pt x="263683" y="-14027"/>
                  <a:pt x="422798" y="-1450"/>
                  <a:pt x="644511" y="0"/>
                </a:cubicBezTo>
                <a:cubicBezTo>
                  <a:pt x="866224" y="1450"/>
                  <a:pt x="1050152" y="31801"/>
                  <a:pt x="1371300" y="0"/>
                </a:cubicBezTo>
                <a:cubicBezTo>
                  <a:pt x="1374173" y="167193"/>
                  <a:pt x="1346912" y="360135"/>
                  <a:pt x="1371300" y="699516"/>
                </a:cubicBezTo>
                <a:cubicBezTo>
                  <a:pt x="1395688" y="1038897"/>
                  <a:pt x="1375879" y="1160691"/>
                  <a:pt x="1371300" y="1371600"/>
                </a:cubicBezTo>
                <a:cubicBezTo>
                  <a:pt x="1144681" y="1386006"/>
                  <a:pt x="1018290" y="1378964"/>
                  <a:pt x="685650" y="1371600"/>
                </a:cubicBezTo>
                <a:cubicBezTo>
                  <a:pt x="353010" y="1364237"/>
                  <a:pt x="321245" y="1360980"/>
                  <a:pt x="0" y="1371600"/>
                </a:cubicBezTo>
                <a:cubicBezTo>
                  <a:pt x="-29008" y="1148424"/>
                  <a:pt x="-31041" y="852122"/>
                  <a:pt x="0" y="713232"/>
                </a:cubicBezTo>
                <a:cubicBezTo>
                  <a:pt x="31041" y="574342"/>
                  <a:pt x="-5236" y="163961"/>
                  <a:pt x="0" y="0"/>
                </a:cubicBezTo>
                <a:close/>
              </a:path>
              <a:path extrusionOk="0" h="1371600" w="1371300">
                <a:moveTo>
                  <a:pt x="0" y="0"/>
                </a:moveTo>
                <a:cubicBezTo>
                  <a:pt x="228544" y="15550"/>
                  <a:pt x="448611" y="31132"/>
                  <a:pt x="685650" y="0"/>
                </a:cubicBezTo>
                <a:cubicBezTo>
                  <a:pt x="922689" y="-31132"/>
                  <a:pt x="1095396" y="13485"/>
                  <a:pt x="1371300" y="0"/>
                </a:cubicBezTo>
                <a:cubicBezTo>
                  <a:pt x="1346799" y="315854"/>
                  <a:pt x="1361690" y="495155"/>
                  <a:pt x="1371300" y="699516"/>
                </a:cubicBezTo>
                <a:cubicBezTo>
                  <a:pt x="1380910" y="903877"/>
                  <a:pt x="1363644" y="1146897"/>
                  <a:pt x="1371300" y="1371600"/>
                </a:cubicBezTo>
                <a:cubicBezTo>
                  <a:pt x="1208672" y="1347074"/>
                  <a:pt x="909867" y="1378600"/>
                  <a:pt x="699363" y="1371600"/>
                </a:cubicBezTo>
                <a:cubicBezTo>
                  <a:pt x="488859" y="1364600"/>
                  <a:pt x="332704" y="1392833"/>
                  <a:pt x="0" y="1371600"/>
                </a:cubicBezTo>
                <a:cubicBezTo>
                  <a:pt x="13725" y="1043633"/>
                  <a:pt x="8787" y="887478"/>
                  <a:pt x="0" y="699516"/>
                </a:cubicBezTo>
                <a:cubicBezTo>
                  <a:pt x="-8787" y="511554"/>
                  <a:pt x="-24681" y="172672"/>
                  <a:pt x="0" y="0"/>
                </a:cubicBezTo>
                <a:close/>
              </a:path>
            </a:pathLst>
          </a:cu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Slot 3</a:t>
            </a:r>
            <a:endParaRPr b="0" i="0" sz="1400" u="none" cap="none" strike="noStrike">
              <a:solidFill>
                <a:srgbClr val="000000"/>
              </a:solidFill>
              <a:latin typeface="Arial"/>
              <a:ea typeface="Arial"/>
              <a:cs typeface="Arial"/>
              <a:sym typeface="Arial"/>
            </a:endParaRPr>
          </a:p>
        </p:txBody>
      </p:sp>
      <p:sp>
        <p:nvSpPr>
          <p:cNvPr id="467" name="Google Shape;467;p40"/>
          <p:cNvSpPr txBox="1"/>
          <p:nvPr/>
        </p:nvSpPr>
        <p:spPr>
          <a:xfrm>
            <a:off x="462685" y="1011679"/>
            <a:ext cx="2742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0" i="0" lang="en" sz="2000" u="none" cap="none" strike="noStrike">
                <a:solidFill>
                  <a:schemeClr val="dk1"/>
                </a:solidFill>
                <a:latin typeface="Arial"/>
                <a:ea typeface="Arial"/>
                <a:cs typeface="Arial"/>
                <a:sym typeface="Arial"/>
              </a:rPr>
              <a:t>Drawer 1</a:t>
            </a:r>
            <a:endParaRPr b="0" i="0" sz="2000" u="none" cap="none" strike="noStrike">
              <a:solidFill>
                <a:schemeClr val="dk1"/>
              </a:solidFill>
              <a:latin typeface="Arial"/>
              <a:ea typeface="Arial"/>
              <a:cs typeface="Arial"/>
              <a:sym typeface="Arial"/>
            </a:endParaRPr>
          </a:p>
        </p:txBody>
      </p:sp>
      <p:pic>
        <p:nvPicPr>
          <p:cNvPr id="468" name="Google Shape;468;p40" title="Pillola rossa e bianca | Immagini vettoriali gratuiti"/>
          <p:cNvPicPr preferRelativeResize="0"/>
          <p:nvPr/>
        </p:nvPicPr>
        <p:blipFill rotWithShape="1">
          <a:blip r:embed="rId3">
            <a:alphaModFix/>
          </a:blip>
          <a:srcRect b="0" l="0" r="0" t="0"/>
          <a:stretch/>
        </p:blipFill>
        <p:spPr>
          <a:xfrm>
            <a:off x="532535" y="2331404"/>
            <a:ext cx="1231500" cy="492600"/>
          </a:xfrm>
          <a:custGeom>
            <a:rect b="b" l="l" r="r" t="t"/>
            <a:pathLst>
              <a:path extrusionOk="0" h="492600" w="1231500">
                <a:moveTo>
                  <a:pt x="0" y="0"/>
                </a:moveTo>
                <a:cubicBezTo>
                  <a:pt x="176084" y="8582"/>
                  <a:pt x="362757" y="26638"/>
                  <a:pt x="615750" y="0"/>
                </a:cubicBezTo>
                <a:cubicBezTo>
                  <a:pt x="868743" y="-26638"/>
                  <a:pt x="997222" y="-17843"/>
                  <a:pt x="1231500" y="0"/>
                </a:cubicBezTo>
                <a:cubicBezTo>
                  <a:pt x="1216126" y="225476"/>
                  <a:pt x="1249188" y="267628"/>
                  <a:pt x="1231500" y="492600"/>
                </a:cubicBezTo>
                <a:cubicBezTo>
                  <a:pt x="1028284" y="517997"/>
                  <a:pt x="861847" y="518023"/>
                  <a:pt x="628065" y="492600"/>
                </a:cubicBezTo>
                <a:cubicBezTo>
                  <a:pt x="394284" y="467177"/>
                  <a:pt x="154305" y="521760"/>
                  <a:pt x="0" y="492600"/>
                </a:cubicBezTo>
                <a:cubicBezTo>
                  <a:pt x="9313" y="286336"/>
                  <a:pt x="5540" y="194331"/>
                  <a:pt x="0" y="0"/>
                </a:cubicBezTo>
                <a:close/>
              </a:path>
            </a:pathLst>
          </a:custGeom>
          <a:noFill/>
          <a:ln>
            <a:noFill/>
          </a:ln>
        </p:spPr>
      </p:pic>
      <p:pic>
        <p:nvPicPr>
          <p:cNvPr id="469" name="Google Shape;469;p40" title="Pillola rossa e bianca | Immagini vettoriali gratuiti"/>
          <p:cNvPicPr preferRelativeResize="0"/>
          <p:nvPr/>
        </p:nvPicPr>
        <p:blipFill rotWithShape="1">
          <a:blip r:embed="rId3">
            <a:alphaModFix/>
          </a:blip>
          <a:srcRect b="0" l="0" r="0" t="0"/>
          <a:stretch/>
        </p:blipFill>
        <p:spPr>
          <a:xfrm>
            <a:off x="532535" y="3696329"/>
            <a:ext cx="1231500" cy="492600"/>
          </a:xfrm>
          <a:custGeom>
            <a:rect b="b" l="l" r="r" t="t"/>
            <a:pathLst>
              <a:path extrusionOk="0" h="492600" w="1231500">
                <a:moveTo>
                  <a:pt x="0" y="0"/>
                </a:moveTo>
                <a:cubicBezTo>
                  <a:pt x="142238" y="-719"/>
                  <a:pt x="303190" y="14458"/>
                  <a:pt x="591120" y="0"/>
                </a:cubicBezTo>
                <a:cubicBezTo>
                  <a:pt x="879050" y="-14458"/>
                  <a:pt x="1056731" y="-20559"/>
                  <a:pt x="1231500" y="0"/>
                </a:cubicBezTo>
                <a:cubicBezTo>
                  <a:pt x="1216932" y="101814"/>
                  <a:pt x="1255177" y="302265"/>
                  <a:pt x="1231500" y="492600"/>
                </a:cubicBezTo>
                <a:cubicBezTo>
                  <a:pt x="918792" y="511798"/>
                  <a:pt x="824633" y="472321"/>
                  <a:pt x="603435" y="492600"/>
                </a:cubicBezTo>
                <a:cubicBezTo>
                  <a:pt x="382237" y="512879"/>
                  <a:pt x="247968" y="501442"/>
                  <a:pt x="0" y="492600"/>
                </a:cubicBezTo>
                <a:cubicBezTo>
                  <a:pt x="22686" y="373934"/>
                  <a:pt x="15114" y="129076"/>
                  <a:pt x="0" y="0"/>
                </a:cubicBezTo>
                <a:close/>
              </a:path>
            </a:pathLst>
          </a:custGeom>
          <a:noFill/>
          <a:ln>
            <a:noFill/>
          </a:ln>
        </p:spPr>
      </p:pic>
      <p:pic>
        <p:nvPicPr>
          <p:cNvPr id="470" name="Google Shape;470;p40" title="Pillola rossa e bianca | Immagini vettoriali gratuiti"/>
          <p:cNvPicPr preferRelativeResize="0"/>
          <p:nvPr/>
        </p:nvPicPr>
        <p:blipFill rotWithShape="1">
          <a:blip r:embed="rId3">
            <a:alphaModFix/>
          </a:blip>
          <a:srcRect b="0" l="0" r="0" t="0"/>
          <a:stretch/>
        </p:blipFill>
        <p:spPr>
          <a:xfrm>
            <a:off x="1904348" y="2331404"/>
            <a:ext cx="1231500" cy="492600"/>
          </a:xfrm>
          <a:custGeom>
            <a:rect b="b" l="l" r="r" t="t"/>
            <a:pathLst>
              <a:path extrusionOk="0" h="492600" w="1231500">
                <a:moveTo>
                  <a:pt x="0" y="0"/>
                </a:moveTo>
                <a:cubicBezTo>
                  <a:pt x="295227" y="24457"/>
                  <a:pt x="459750" y="-8251"/>
                  <a:pt x="628065" y="0"/>
                </a:cubicBezTo>
                <a:cubicBezTo>
                  <a:pt x="796380" y="8251"/>
                  <a:pt x="1033732" y="7540"/>
                  <a:pt x="1231500" y="0"/>
                </a:cubicBezTo>
                <a:cubicBezTo>
                  <a:pt x="1221965" y="140549"/>
                  <a:pt x="1243760" y="333074"/>
                  <a:pt x="1231500" y="492600"/>
                </a:cubicBezTo>
                <a:cubicBezTo>
                  <a:pt x="1014108" y="497888"/>
                  <a:pt x="901279" y="497511"/>
                  <a:pt x="640380" y="492600"/>
                </a:cubicBezTo>
                <a:cubicBezTo>
                  <a:pt x="379481" y="487689"/>
                  <a:pt x="246630" y="467059"/>
                  <a:pt x="0" y="492600"/>
                </a:cubicBezTo>
                <a:cubicBezTo>
                  <a:pt x="10748" y="335316"/>
                  <a:pt x="-12556" y="105494"/>
                  <a:pt x="0" y="0"/>
                </a:cubicBezTo>
                <a:close/>
              </a:path>
            </a:pathLst>
          </a:custGeom>
          <a:noFill/>
          <a:ln>
            <a:noFill/>
          </a:ln>
        </p:spPr>
      </p:pic>
      <p:pic>
        <p:nvPicPr>
          <p:cNvPr id="471" name="Google Shape;471;p40" title="Pillola rossa e bianca | Immagini vettoriali gratuiti"/>
          <p:cNvPicPr preferRelativeResize="0"/>
          <p:nvPr/>
        </p:nvPicPr>
        <p:blipFill rotWithShape="1">
          <a:blip r:embed="rId3">
            <a:alphaModFix/>
          </a:blip>
          <a:srcRect b="0" l="0" r="0" t="0"/>
          <a:stretch/>
        </p:blipFill>
        <p:spPr>
          <a:xfrm>
            <a:off x="1904348" y="3696329"/>
            <a:ext cx="1231500" cy="492600"/>
          </a:xfrm>
          <a:custGeom>
            <a:rect b="b" l="l" r="r" t="t"/>
            <a:pathLst>
              <a:path extrusionOk="0" h="492600" w="1231500">
                <a:moveTo>
                  <a:pt x="0" y="0"/>
                </a:moveTo>
                <a:cubicBezTo>
                  <a:pt x="126537" y="-24984"/>
                  <a:pt x="410032" y="-23866"/>
                  <a:pt x="578805" y="0"/>
                </a:cubicBezTo>
                <a:cubicBezTo>
                  <a:pt x="747578" y="23866"/>
                  <a:pt x="1078046" y="-31991"/>
                  <a:pt x="1231500" y="0"/>
                </a:cubicBezTo>
                <a:cubicBezTo>
                  <a:pt x="1218397" y="211446"/>
                  <a:pt x="1245553" y="387825"/>
                  <a:pt x="1231500" y="492600"/>
                </a:cubicBezTo>
                <a:cubicBezTo>
                  <a:pt x="1068239" y="491988"/>
                  <a:pt x="819153" y="506483"/>
                  <a:pt x="603435" y="492600"/>
                </a:cubicBezTo>
                <a:cubicBezTo>
                  <a:pt x="387717" y="478717"/>
                  <a:pt x="173219" y="510297"/>
                  <a:pt x="0" y="492600"/>
                </a:cubicBezTo>
                <a:cubicBezTo>
                  <a:pt x="11933" y="382818"/>
                  <a:pt x="22546" y="228989"/>
                  <a:pt x="0" y="0"/>
                </a:cubicBezTo>
                <a:close/>
              </a:path>
            </a:pathLst>
          </a:custGeom>
          <a:noFill/>
          <a:ln>
            <a:noFill/>
          </a:ln>
        </p:spPr>
      </p:pic>
      <p:pic>
        <p:nvPicPr>
          <p:cNvPr id="472" name="Google Shape;472;p40" title="INTERRUTTORE A PULSANTE 10A-12V"/>
          <p:cNvPicPr preferRelativeResize="0"/>
          <p:nvPr/>
        </p:nvPicPr>
        <p:blipFill rotWithShape="1">
          <a:blip r:embed="rId4">
            <a:alphaModFix/>
          </a:blip>
          <a:srcRect b="0" l="0" r="0" t="0"/>
          <a:stretch/>
        </p:blipFill>
        <p:spPr>
          <a:xfrm>
            <a:off x="3274935" y="3321279"/>
            <a:ext cx="1007815" cy="1151300"/>
          </a:xfrm>
          <a:prstGeom prst="rect">
            <a:avLst/>
          </a:prstGeom>
          <a:noFill/>
          <a:ln>
            <a:noFill/>
          </a:ln>
        </p:spPr>
      </p:pic>
      <p:pic>
        <p:nvPicPr>
          <p:cNvPr id="473" name="Google Shape;473;p40" title="Lampada LED rosso | Immagini vettoriali gratuiti"/>
          <p:cNvPicPr preferRelativeResize="0"/>
          <p:nvPr/>
        </p:nvPicPr>
        <p:blipFill rotWithShape="1">
          <a:blip r:embed="rId5">
            <a:alphaModFix/>
          </a:blip>
          <a:srcRect b="34817" l="38881" r="34122" t="6591"/>
          <a:stretch/>
        </p:blipFill>
        <p:spPr>
          <a:xfrm>
            <a:off x="3274935" y="1011679"/>
            <a:ext cx="707281" cy="1151300"/>
          </a:xfrm>
          <a:prstGeom prst="rect">
            <a:avLst/>
          </a:prstGeom>
          <a:noFill/>
          <a:ln>
            <a:noFill/>
          </a:ln>
        </p:spPr>
      </p:pic>
      <p:pic>
        <p:nvPicPr>
          <p:cNvPr id="474" name="Google Shape;474;p40" title="Lampada LED rosso | Immagini vettoriali gratuiti"/>
          <p:cNvPicPr preferRelativeResize="0"/>
          <p:nvPr/>
        </p:nvPicPr>
        <p:blipFill rotWithShape="1">
          <a:blip r:embed="rId5">
            <a:alphaModFix/>
          </a:blip>
          <a:srcRect b="34817" l="38881" r="34122" t="6591"/>
          <a:stretch/>
        </p:blipFill>
        <p:spPr>
          <a:xfrm>
            <a:off x="4671219" y="1881279"/>
            <a:ext cx="464493" cy="756100"/>
          </a:xfrm>
          <a:prstGeom prst="rect">
            <a:avLst/>
          </a:prstGeom>
          <a:noFill/>
          <a:ln>
            <a:noFill/>
          </a:ln>
        </p:spPr>
      </p:pic>
      <p:pic>
        <p:nvPicPr>
          <p:cNvPr id="475" name="Google Shape;475;p40" title="Lampada LED rosso | Immagini vettoriali gratuiti"/>
          <p:cNvPicPr preferRelativeResize="0"/>
          <p:nvPr/>
        </p:nvPicPr>
        <p:blipFill rotWithShape="1">
          <a:blip r:embed="rId6">
            <a:alphaModFix/>
          </a:blip>
          <a:srcRect b="34817" l="38881" r="34122" t="6591"/>
          <a:stretch/>
        </p:blipFill>
        <p:spPr>
          <a:xfrm>
            <a:off x="4671219" y="860379"/>
            <a:ext cx="464493" cy="756100"/>
          </a:xfrm>
          <a:prstGeom prst="rect">
            <a:avLst/>
          </a:prstGeom>
          <a:noFill/>
          <a:ln>
            <a:noFill/>
          </a:ln>
        </p:spPr>
      </p:pic>
      <p:sp>
        <p:nvSpPr>
          <p:cNvPr id="476" name="Google Shape;476;p40"/>
          <p:cNvSpPr txBox="1"/>
          <p:nvPr/>
        </p:nvSpPr>
        <p:spPr>
          <a:xfrm>
            <a:off x="5243860" y="1007729"/>
            <a:ext cx="33699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 sz="2200" u="none" cap="none" strike="noStrike">
                <a:solidFill>
                  <a:schemeClr val="dk1"/>
                </a:solidFill>
                <a:latin typeface="Arial"/>
                <a:ea typeface="Arial"/>
                <a:cs typeface="Arial"/>
                <a:sym typeface="Arial"/>
              </a:rPr>
              <a:t>Not time to take the pill</a:t>
            </a:r>
            <a:endParaRPr b="0" i="0" sz="2200" u="none" cap="none" strike="noStrike">
              <a:solidFill>
                <a:schemeClr val="dk1"/>
              </a:solidFill>
              <a:latin typeface="Arial"/>
              <a:ea typeface="Arial"/>
              <a:cs typeface="Arial"/>
              <a:sym typeface="Arial"/>
            </a:endParaRPr>
          </a:p>
        </p:txBody>
      </p:sp>
      <p:sp>
        <p:nvSpPr>
          <p:cNvPr id="477" name="Google Shape;477;p40"/>
          <p:cNvSpPr txBox="1"/>
          <p:nvPr/>
        </p:nvSpPr>
        <p:spPr>
          <a:xfrm>
            <a:off x="5298485" y="2049979"/>
            <a:ext cx="2813100" cy="861744"/>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 sz="2200" u="none" cap="none" strike="noStrike">
                <a:solidFill>
                  <a:schemeClr val="dk1"/>
                </a:solidFill>
                <a:latin typeface="Arial"/>
                <a:ea typeface="Arial"/>
                <a:cs typeface="Arial"/>
                <a:sym typeface="Arial"/>
              </a:rPr>
              <a:t>Time to take the pill</a:t>
            </a:r>
            <a:br>
              <a:rPr b="0" i="0" lang="en" sz="2200" u="none" cap="none" strike="noStrike">
                <a:solidFill>
                  <a:schemeClr val="dk1"/>
                </a:solidFill>
                <a:latin typeface="Arial"/>
                <a:ea typeface="Arial"/>
                <a:cs typeface="Arial"/>
                <a:sym typeface="Arial"/>
              </a:rPr>
            </a:br>
            <a:r>
              <a:rPr b="0" i="0" lang="en" sz="2200" u="none" cap="none" strike="noStrike">
                <a:solidFill>
                  <a:schemeClr val="dk1"/>
                </a:solidFill>
                <a:latin typeface="Arial"/>
                <a:ea typeface="Arial"/>
                <a:cs typeface="Arial"/>
                <a:sym typeface="Arial"/>
              </a:rPr>
              <a:t>(10 minutes ON)</a:t>
            </a:r>
            <a:endParaRPr b="0" i="0" sz="2200" u="none" cap="none" strike="noStrike">
              <a:solidFill>
                <a:schemeClr val="dk1"/>
              </a:solidFill>
              <a:latin typeface="Arial"/>
              <a:ea typeface="Arial"/>
              <a:cs typeface="Arial"/>
              <a:sym typeface="Arial"/>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3"/>
                                        </p:tgtEl>
                                        <p:attrNameLst>
                                          <p:attrName>style.visibility</p:attrName>
                                        </p:attrNameLst>
                                      </p:cBhvr>
                                      <p:to>
                                        <p:strVal val="visible"/>
                                      </p:to>
                                    </p:set>
                                    <p:animEffect filter="fade" transition="in">
                                      <p:cBhvr>
                                        <p:cTn dur="1000"/>
                                        <p:tgtEl>
                                          <p:spTgt spid="473"/>
                                        </p:tgtEl>
                                      </p:cBhvr>
                                    </p:animEffect>
                                  </p:childTnLst>
                                </p:cTn>
                              </p:par>
                              <p:par>
                                <p:cTn fill="hold" nodeType="withEffect" presetClass="entr" presetID="10" presetSubtype="0">
                                  <p:stCondLst>
                                    <p:cond delay="0"/>
                                  </p:stCondLst>
                                  <p:childTnLst>
                                    <p:set>
                                      <p:cBhvr>
                                        <p:cTn dur="1" fill="hold">
                                          <p:stCondLst>
                                            <p:cond delay="0"/>
                                          </p:stCondLst>
                                        </p:cTn>
                                        <p:tgtEl>
                                          <p:spTgt spid="472"/>
                                        </p:tgtEl>
                                        <p:attrNameLst>
                                          <p:attrName>style.visibility</p:attrName>
                                        </p:attrNameLst>
                                      </p:cBhvr>
                                      <p:to>
                                        <p:strVal val="visible"/>
                                      </p:to>
                                    </p:set>
                                    <p:animEffect filter="fade" transition="in">
                                      <p:cBhvr>
                                        <p:cTn dur="1000"/>
                                        <p:tgtEl>
                                          <p:spTgt spid="4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4"/>
                                        </p:tgtEl>
                                        <p:attrNameLst>
                                          <p:attrName>style.visibility</p:attrName>
                                        </p:attrNameLst>
                                      </p:cBhvr>
                                      <p:to>
                                        <p:strVal val="visible"/>
                                      </p:to>
                                    </p:set>
                                    <p:animEffect filter="fade" transition="in">
                                      <p:cBhvr>
                                        <p:cTn dur="1000"/>
                                        <p:tgtEl>
                                          <p:spTgt spid="474"/>
                                        </p:tgtEl>
                                      </p:cBhvr>
                                    </p:animEffect>
                                  </p:childTnLst>
                                </p:cTn>
                              </p:par>
                              <p:par>
                                <p:cTn fill="hold" nodeType="withEffect" presetClass="entr" presetID="10" presetSubtype="0">
                                  <p:stCondLst>
                                    <p:cond delay="0"/>
                                  </p:stCondLst>
                                  <p:childTnLst>
                                    <p:set>
                                      <p:cBhvr>
                                        <p:cTn dur="1" fill="hold">
                                          <p:stCondLst>
                                            <p:cond delay="0"/>
                                          </p:stCondLst>
                                        </p:cTn>
                                        <p:tgtEl>
                                          <p:spTgt spid="475"/>
                                        </p:tgtEl>
                                        <p:attrNameLst>
                                          <p:attrName>style.visibility</p:attrName>
                                        </p:attrNameLst>
                                      </p:cBhvr>
                                      <p:to>
                                        <p:strVal val="visible"/>
                                      </p:to>
                                    </p:set>
                                    <p:animEffect filter="fade" transition="in">
                                      <p:cBhvr>
                                        <p:cTn dur="1000"/>
                                        <p:tgtEl>
                                          <p:spTgt spid="475"/>
                                        </p:tgtEl>
                                      </p:cBhvr>
                                    </p:animEffect>
                                  </p:childTnLst>
                                </p:cTn>
                              </p:par>
                              <p:par>
                                <p:cTn fill="hold" nodeType="withEffect" presetClass="entr" presetID="10" presetSubtype="0">
                                  <p:stCondLst>
                                    <p:cond delay="0"/>
                                  </p:stCondLst>
                                  <p:childTnLst>
                                    <p:set>
                                      <p:cBhvr>
                                        <p:cTn dur="1" fill="hold">
                                          <p:stCondLst>
                                            <p:cond delay="0"/>
                                          </p:stCondLst>
                                        </p:cTn>
                                        <p:tgtEl>
                                          <p:spTgt spid="476"/>
                                        </p:tgtEl>
                                        <p:attrNameLst>
                                          <p:attrName>style.visibility</p:attrName>
                                        </p:attrNameLst>
                                      </p:cBhvr>
                                      <p:to>
                                        <p:strVal val="visible"/>
                                      </p:to>
                                    </p:set>
                                    <p:animEffect filter="fade" transition="in">
                                      <p:cBhvr>
                                        <p:cTn dur="1000"/>
                                        <p:tgtEl>
                                          <p:spTgt spid="476"/>
                                        </p:tgtEl>
                                      </p:cBhvr>
                                    </p:animEffect>
                                  </p:childTnLst>
                                </p:cTn>
                              </p:par>
                              <p:par>
                                <p:cTn fill="hold" nodeType="withEffect" presetClass="entr" presetID="10" presetSubtype="0">
                                  <p:stCondLst>
                                    <p:cond delay="0"/>
                                  </p:stCondLst>
                                  <p:childTnLst>
                                    <p:set>
                                      <p:cBhvr>
                                        <p:cTn dur="1" fill="hold">
                                          <p:stCondLst>
                                            <p:cond delay="0"/>
                                          </p:stCondLst>
                                        </p:cTn>
                                        <p:tgtEl>
                                          <p:spTgt spid="477"/>
                                        </p:tgtEl>
                                        <p:attrNameLst>
                                          <p:attrName>style.visibility</p:attrName>
                                        </p:attrNameLst>
                                      </p:cBhvr>
                                      <p:to>
                                        <p:strVal val="visible"/>
                                      </p:to>
                                    </p:set>
                                    <p:animEffect filter="fade" transition="in">
                                      <p:cBhvr>
                                        <p:cTn dur="1000"/>
                                        <p:tgtEl>
                                          <p:spTgt spid="4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58"/>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Pill-Box case study</a:t>
            </a:r>
            <a:endParaRPr/>
          </a:p>
        </p:txBody>
      </p:sp>
      <p:graphicFrame>
        <p:nvGraphicFramePr>
          <p:cNvPr id="483" name="Google Shape;483;p58"/>
          <p:cNvGraphicFramePr/>
          <p:nvPr/>
        </p:nvGraphicFramePr>
        <p:xfrm>
          <a:off x="1140677" y="840567"/>
          <a:ext cx="3000000" cy="3000000"/>
        </p:xfrm>
        <a:graphic>
          <a:graphicData uri="http://schemas.openxmlformats.org/drawingml/2006/table">
            <a:tbl>
              <a:tblPr>
                <a:noFill/>
                <a:tableStyleId>{D932FDB4-B145-41FB-A208-54885196CACA}</a:tableStyleId>
              </a:tblPr>
              <a:tblGrid>
                <a:gridCol w="7068300"/>
              </a:tblGrid>
              <a:tr h="381000">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t>First model</a:t>
                      </a:r>
                      <a:br>
                        <a:rPr lang="en" sz="1400" u="none" cap="none" strike="noStrike"/>
                      </a:br>
                      <a:r>
                        <a:rPr lang="en" sz="1400" u="none" cap="none" strike="noStrike"/>
                        <a:t>Pillbox ground</a:t>
                      </a:r>
                      <a:endParaRPr sz="1400" u="none" cap="none" strike="noStrike"/>
                    </a:p>
                  </a:txBody>
                  <a:tcPr marT="91425" marB="91425" marR="91425" marL="91425">
                    <a:solidFill>
                      <a:schemeClr val="lt1"/>
                    </a:solidFill>
                  </a:tcPr>
                </a:tc>
              </a:tr>
              <a:tr h="381000">
                <a:tc>
                  <a:txBody>
                    <a:bodyPr/>
                    <a:lstStyle/>
                    <a:p>
                      <a:pPr indent="-317500" lvl="0" marL="457200" marR="0" rtl="0" algn="l">
                        <a:lnSpc>
                          <a:spcPct val="100000"/>
                        </a:lnSpc>
                        <a:spcBef>
                          <a:spcPts val="0"/>
                        </a:spcBef>
                        <a:spcAft>
                          <a:spcPts val="0"/>
                        </a:spcAft>
                        <a:buClr>
                          <a:srgbClr val="000000"/>
                        </a:buClr>
                        <a:buSzPts val="1400"/>
                        <a:buFont typeface="Arial"/>
                        <a:buChar char="●"/>
                      </a:pPr>
                      <a:r>
                        <a:rPr lang="en" sz="1400" u="none" cap="none" strike="noStrike"/>
                        <a:t>A drawer contains only a single pill (no slots)</a:t>
                      </a:r>
                      <a:endParaRPr sz="1400" u="none" cap="none" strike="noStrike"/>
                    </a:p>
                    <a:p>
                      <a:pPr indent="-317500" lvl="0" marL="457200" marR="0" rtl="0" algn="l">
                        <a:lnSpc>
                          <a:spcPct val="100000"/>
                        </a:lnSpc>
                        <a:spcBef>
                          <a:spcPts val="0"/>
                        </a:spcBef>
                        <a:spcAft>
                          <a:spcPts val="0"/>
                        </a:spcAft>
                        <a:buClr>
                          <a:srgbClr val="000000"/>
                        </a:buClr>
                        <a:buSzPts val="1400"/>
                        <a:buFont typeface="Arial"/>
                        <a:buChar char="●"/>
                      </a:pPr>
                      <a:r>
                        <a:rPr lang="en" sz="1400" u="none" cap="none" strike="noStrike"/>
                        <a:t>Time not modeled:  information on the time passed is given by an external event</a:t>
                      </a:r>
                      <a:endParaRPr sz="1400" u="none" cap="none" strike="noStrike"/>
                    </a:p>
                  </a:txBody>
                  <a:tcPr marT="91425" marB="91425" marR="91425" marL="91425">
                    <a:solidFill>
                      <a:schemeClr val="lt1"/>
                    </a:solidFill>
                  </a:tcPr>
                </a:tc>
              </a:tr>
            </a:tbl>
          </a:graphicData>
        </a:graphic>
      </p:graphicFrame>
      <p:sp>
        <p:nvSpPr>
          <p:cNvPr id="484" name="Google Shape;484;p58"/>
          <p:cNvSpPr/>
          <p:nvPr/>
        </p:nvSpPr>
        <p:spPr>
          <a:xfrm>
            <a:off x="3933823" y="2873059"/>
            <a:ext cx="1529218" cy="1521400"/>
          </a:xfrm>
          <a:custGeom>
            <a:rect b="b" l="l" r="r" t="t"/>
            <a:pathLst>
              <a:path extrusionOk="0" fill="none" h="2743200" w="2742300">
                <a:moveTo>
                  <a:pt x="0" y="0"/>
                </a:moveTo>
                <a:cubicBezTo>
                  <a:pt x="197658" y="19305"/>
                  <a:pt x="494319" y="-25094"/>
                  <a:pt x="630729" y="0"/>
                </a:cubicBezTo>
                <a:cubicBezTo>
                  <a:pt x="767139" y="25094"/>
                  <a:pt x="1155038" y="17267"/>
                  <a:pt x="1371150" y="0"/>
                </a:cubicBezTo>
                <a:cubicBezTo>
                  <a:pt x="1587262" y="-17267"/>
                  <a:pt x="1892337" y="9917"/>
                  <a:pt x="2111571" y="0"/>
                </a:cubicBezTo>
                <a:cubicBezTo>
                  <a:pt x="2330805" y="-9917"/>
                  <a:pt x="2540379" y="22624"/>
                  <a:pt x="2742300" y="0"/>
                </a:cubicBezTo>
                <a:cubicBezTo>
                  <a:pt x="2777894" y="213079"/>
                  <a:pt x="2724970" y="517706"/>
                  <a:pt x="2742300" y="740664"/>
                </a:cubicBezTo>
                <a:cubicBezTo>
                  <a:pt x="2759630" y="963622"/>
                  <a:pt x="2726579" y="1202137"/>
                  <a:pt x="2742300" y="1344168"/>
                </a:cubicBezTo>
                <a:cubicBezTo>
                  <a:pt x="2758021" y="1486199"/>
                  <a:pt x="2715940" y="1870061"/>
                  <a:pt x="2742300" y="2084832"/>
                </a:cubicBezTo>
                <a:cubicBezTo>
                  <a:pt x="2768660" y="2299603"/>
                  <a:pt x="2764212" y="2559941"/>
                  <a:pt x="2742300" y="2743200"/>
                </a:cubicBezTo>
                <a:cubicBezTo>
                  <a:pt x="2475755" y="2769997"/>
                  <a:pt x="2322957" y="2754119"/>
                  <a:pt x="2138994" y="2743200"/>
                </a:cubicBezTo>
                <a:cubicBezTo>
                  <a:pt x="1955031" y="2732281"/>
                  <a:pt x="1785767" y="2757625"/>
                  <a:pt x="1508265" y="2743200"/>
                </a:cubicBezTo>
                <a:cubicBezTo>
                  <a:pt x="1230763" y="2728775"/>
                  <a:pt x="1139165" y="2750725"/>
                  <a:pt x="850113" y="2743200"/>
                </a:cubicBezTo>
                <a:cubicBezTo>
                  <a:pt x="561061" y="2735675"/>
                  <a:pt x="338042" y="2734050"/>
                  <a:pt x="0" y="2743200"/>
                </a:cubicBezTo>
                <a:cubicBezTo>
                  <a:pt x="19255" y="2473683"/>
                  <a:pt x="-15449" y="2387339"/>
                  <a:pt x="0" y="2139696"/>
                </a:cubicBezTo>
                <a:cubicBezTo>
                  <a:pt x="15449" y="1892053"/>
                  <a:pt x="14530" y="1763845"/>
                  <a:pt x="0" y="1399032"/>
                </a:cubicBezTo>
                <a:cubicBezTo>
                  <a:pt x="-14530" y="1034219"/>
                  <a:pt x="13511" y="969487"/>
                  <a:pt x="0" y="658368"/>
                </a:cubicBezTo>
                <a:cubicBezTo>
                  <a:pt x="-13511" y="347249"/>
                  <a:pt x="32838" y="159477"/>
                  <a:pt x="0" y="0"/>
                </a:cubicBezTo>
                <a:close/>
              </a:path>
              <a:path extrusionOk="0" h="2743200" w="2742300">
                <a:moveTo>
                  <a:pt x="0" y="0"/>
                </a:moveTo>
                <a:cubicBezTo>
                  <a:pt x="313260" y="7698"/>
                  <a:pt x="446959" y="-28131"/>
                  <a:pt x="712998" y="0"/>
                </a:cubicBezTo>
                <a:cubicBezTo>
                  <a:pt x="979037" y="28131"/>
                  <a:pt x="1052998" y="-16896"/>
                  <a:pt x="1316304" y="0"/>
                </a:cubicBezTo>
                <a:cubicBezTo>
                  <a:pt x="1579610" y="16896"/>
                  <a:pt x="1815402" y="-4259"/>
                  <a:pt x="1974456" y="0"/>
                </a:cubicBezTo>
                <a:cubicBezTo>
                  <a:pt x="2133510" y="4259"/>
                  <a:pt x="2532799" y="-13127"/>
                  <a:pt x="2742300" y="0"/>
                </a:cubicBezTo>
                <a:cubicBezTo>
                  <a:pt x="2748372" y="252039"/>
                  <a:pt x="2719540" y="339063"/>
                  <a:pt x="2742300" y="658368"/>
                </a:cubicBezTo>
                <a:cubicBezTo>
                  <a:pt x="2765060" y="977673"/>
                  <a:pt x="2755870" y="1056020"/>
                  <a:pt x="2742300" y="1371600"/>
                </a:cubicBezTo>
                <a:cubicBezTo>
                  <a:pt x="2728730" y="1687180"/>
                  <a:pt x="2736232" y="1762406"/>
                  <a:pt x="2742300" y="2112264"/>
                </a:cubicBezTo>
                <a:cubicBezTo>
                  <a:pt x="2748368" y="2462122"/>
                  <a:pt x="2713735" y="2503388"/>
                  <a:pt x="2742300" y="2743200"/>
                </a:cubicBezTo>
                <a:cubicBezTo>
                  <a:pt x="2478811" y="2777603"/>
                  <a:pt x="2365447" y="2732144"/>
                  <a:pt x="2029302" y="2743200"/>
                </a:cubicBezTo>
                <a:cubicBezTo>
                  <a:pt x="1693157" y="2754256"/>
                  <a:pt x="1556985" y="2773446"/>
                  <a:pt x="1343727" y="2743200"/>
                </a:cubicBezTo>
                <a:cubicBezTo>
                  <a:pt x="1130469" y="2712954"/>
                  <a:pt x="822887" y="2732073"/>
                  <a:pt x="658152" y="2743200"/>
                </a:cubicBezTo>
                <a:cubicBezTo>
                  <a:pt x="493418" y="2754327"/>
                  <a:pt x="262324" y="2712098"/>
                  <a:pt x="0" y="2743200"/>
                </a:cubicBezTo>
                <a:cubicBezTo>
                  <a:pt x="29793" y="2510925"/>
                  <a:pt x="-14884" y="2404482"/>
                  <a:pt x="0" y="2112264"/>
                </a:cubicBezTo>
                <a:cubicBezTo>
                  <a:pt x="14884" y="1820046"/>
                  <a:pt x="16585" y="1726340"/>
                  <a:pt x="0" y="1399032"/>
                </a:cubicBezTo>
                <a:cubicBezTo>
                  <a:pt x="-16585" y="1071724"/>
                  <a:pt x="-12835" y="1014686"/>
                  <a:pt x="0" y="795528"/>
                </a:cubicBezTo>
                <a:cubicBezTo>
                  <a:pt x="12835" y="576370"/>
                  <a:pt x="23218" y="306814"/>
                  <a:pt x="0" y="0"/>
                </a:cubicBezTo>
                <a:close/>
              </a:path>
            </a:pathLst>
          </a:custGeom>
          <a:solidFill>
            <a:schemeClr val="lt2"/>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p58"/>
          <p:cNvSpPr/>
          <p:nvPr/>
        </p:nvSpPr>
        <p:spPr>
          <a:xfrm>
            <a:off x="3933823" y="2873059"/>
            <a:ext cx="1529218" cy="1521400"/>
          </a:xfrm>
          <a:custGeom>
            <a:rect b="b" l="l" r="r" t="t"/>
            <a:pathLst>
              <a:path extrusionOk="0" fill="none" h="1371600" w="1371300">
                <a:moveTo>
                  <a:pt x="0" y="0"/>
                </a:moveTo>
                <a:cubicBezTo>
                  <a:pt x="258078" y="-31441"/>
                  <a:pt x="416291" y="-22579"/>
                  <a:pt x="699363" y="0"/>
                </a:cubicBezTo>
                <a:cubicBezTo>
                  <a:pt x="982435" y="22579"/>
                  <a:pt x="1074710" y="-19101"/>
                  <a:pt x="1371300" y="0"/>
                </a:cubicBezTo>
                <a:cubicBezTo>
                  <a:pt x="1378299" y="236029"/>
                  <a:pt x="1388996" y="526694"/>
                  <a:pt x="1371300" y="672084"/>
                </a:cubicBezTo>
                <a:cubicBezTo>
                  <a:pt x="1353604" y="817474"/>
                  <a:pt x="1397003" y="1207924"/>
                  <a:pt x="1371300" y="1371600"/>
                </a:cubicBezTo>
                <a:cubicBezTo>
                  <a:pt x="1131005" y="1338875"/>
                  <a:pt x="942177" y="1393436"/>
                  <a:pt x="658224" y="1371600"/>
                </a:cubicBezTo>
                <a:cubicBezTo>
                  <a:pt x="374271" y="1349764"/>
                  <a:pt x="197314" y="1345086"/>
                  <a:pt x="0" y="1371600"/>
                </a:cubicBezTo>
                <a:cubicBezTo>
                  <a:pt x="-24582" y="1102458"/>
                  <a:pt x="2854" y="844908"/>
                  <a:pt x="0" y="699516"/>
                </a:cubicBezTo>
                <a:cubicBezTo>
                  <a:pt x="-2854" y="554124"/>
                  <a:pt x="-34337" y="155907"/>
                  <a:pt x="0" y="0"/>
                </a:cubicBezTo>
                <a:close/>
              </a:path>
              <a:path extrusionOk="0" h="1371600" w="1371300">
                <a:moveTo>
                  <a:pt x="0" y="0"/>
                </a:moveTo>
                <a:cubicBezTo>
                  <a:pt x="237632" y="14409"/>
                  <a:pt x="474639" y="-20983"/>
                  <a:pt x="699363" y="0"/>
                </a:cubicBezTo>
                <a:cubicBezTo>
                  <a:pt x="924087" y="20983"/>
                  <a:pt x="1206599" y="-30161"/>
                  <a:pt x="1371300" y="0"/>
                </a:cubicBezTo>
                <a:cubicBezTo>
                  <a:pt x="1338466" y="246782"/>
                  <a:pt x="1345150" y="469381"/>
                  <a:pt x="1371300" y="658368"/>
                </a:cubicBezTo>
                <a:cubicBezTo>
                  <a:pt x="1397450" y="847355"/>
                  <a:pt x="1343537" y="1180535"/>
                  <a:pt x="1371300" y="1371600"/>
                </a:cubicBezTo>
                <a:cubicBezTo>
                  <a:pt x="1072348" y="1379112"/>
                  <a:pt x="884059" y="1341899"/>
                  <a:pt x="685650" y="1371600"/>
                </a:cubicBezTo>
                <a:cubicBezTo>
                  <a:pt x="487241" y="1401302"/>
                  <a:pt x="336590" y="1388716"/>
                  <a:pt x="0" y="1371600"/>
                </a:cubicBezTo>
                <a:cubicBezTo>
                  <a:pt x="3565" y="1124372"/>
                  <a:pt x="-30563" y="958327"/>
                  <a:pt x="0" y="726948"/>
                </a:cubicBezTo>
                <a:cubicBezTo>
                  <a:pt x="30563" y="495569"/>
                  <a:pt x="23640" y="338755"/>
                  <a:pt x="0" y="0"/>
                </a:cubicBezTo>
                <a:close/>
              </a:path>
            </a:pathLst>
          </a:cu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Slot 1</a:t>
            </a:r>
            <a:endParaRPr b="0" i="0" sz="1400" u="none" cap="none" strike="noStrike">
              <a:solidFill>
                <a:srgbClr val="000000"/>
              </a:solidFill>
              <a:latin typeface="Arial"/>
              <a:ea typeface="Arial"/>
              <a:cs typeface="Arial"/>
              <a:sym typeface="Arial"/>
            </a:endParaRPr>
          </a:p>
        </p:txBody>
      </p:sp>
      <p:sp>
        <p:nvSpPr>
          <p:cNvPr id="486" name="Google Shape;486;p58"/>
          <p:cNvSpPr txBox="1"/>
          <p:nvPr/>
        </p:nvSpPr>
        <p:spPr>
          <a:xfrm>
            <a:off x="3372609" y="2453338"/>
            <a:ext cx="2742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0" i="0" lang="en" sz="2000" u="none" cap="none" strike="noStrike">
                <a:solidFill>
                  <a:schemeClr val="dk1"/>
                </a:solidFill>
                <a:latin typeface="Arial"/>
                <a:ea typeface="Arial"/>
                <a:cs typeface="Arial"/>
                <a:sym typeface="Arial"/>
              </a:rPr>
              <a:t>Drawer 2</a:t>
            </a:r>
            <a:endParaRPr b="0" i="0" sz="2000" u="none" cap="none" strike="noStrike">
              <a:solidFill>
                <a:schemeClr val="dk1"/>
              </a:solidFill>
              <a:latin typeface="Arial"/>
              <a:ea typeface="Arial"/>
              <a:cs typeface="Arial"/>
              <a:sym typeface="Arial"/>
            </a:endParaRPr>
          </a:p>
        </p:txBody>
      </p:sp>
      <p:sp>
        <p:nvSpPr>
          <p:cNvPr id="487" name="Google Shape;487;p58"/>
          <p:cNvSpPr/>
          <p:nvPr/>
        </p:nvSpPr>
        <p:spPr>
          <a:xfrm>
            <a:off x="5499159" y="2873059"/>
            <a:ext cx="1529218" cy="1521400"/>
          </a:xfrm>
          <a:custGeom>
            <a:rect b="b" l="l" r="r" t="t"/>
            <a:pathLst>
              <a:path extrusionOk="0" fill="none" h="2743200" w="2742300">
                <a:moveTo>
                  <a:pt x="0" y="0"/>
                </a:moveTo>
                <a:cubicBezTo>
                  <a:pt x="197658" y="19305"/>
                  <a:pt x="494319" y="-25094"/>
                  <a:pt x="630729" y="0"/>
                </a:cubicBezTo>
                <a:cubicBezTo>
                  <a:pt x="767139" y="25094"/>
                  <a:pt x="1155038" y="17267"/>
                  <a:pt x="1371150" y="0"/>
                </a:cubicBezTo>
                <a:cubicBezTo>
                  <a:pt x="1587262" y="-17267"/>
                  <a:pt x="1892337" y="9917"/>
                  <a:pt x="2111571" y="0"/>
                </a:cubicBezTo>
                <a:cubicBezTo>
                  <a:pt x="2330805" y="-9917"/>
                  <a:pt x="2540379" y="22624"/>
                  <a:pt x="2742300" y="0"/>
                </a:cubicBezTo>
                <a:cubicBezTo>
                  <a:pt x="2777894" y="213079"/>
                  <a:pt x="2724970" y="517706"/>
                  <a:pt x="2742300" y="740664"/>
                </a:cubicBezTo>
                <a:cubicBezTo>
                  <a:pt x="2759630" y="963622"/>
                  <a:pt x="2726579" y="1202137"/>
                  <a:pt x="2742300" y="1344168"/>
                </a:cubicBezTo>
                <a:cubicBezTo>
                  <a:pt x="2758021" y="1486199"/>
                  <a:pt x="2715940" y="1870061"/>
                  <a:pt x="2742300" y="2084832"/>
                </a:cubicBezTo>
                <a:cubicBezTo>
                  <a:pt x="2768660" y="2299603"/>
                  <a:pt x="2764212" y="2559941"/>
                  <a:pt x="2742300" y="2743200"/>
                </a:cubicBezTo>
                <a:cubicBezTo>
                  <a:pt x="2475755" y="2769997"/>
                  <a:pt x="2322957" y="2754119"/>
                  <a:pt x="2138994" y="2743200"/>
                </a:cubicBezTo>
                <a:cubicBezTo>
                  <a:pt x="1955031" y="2732281"/>
                  <a:pt x="1785767" y="2757625"/>
                  <a:pt x="1508265" y="2743200"/>
                </a:cubicBezTo>
                <a:cubicBezTo>
                  <a:pt x="1230763" y="2728775"/>
                  <a:pt x="1139165" y="2750725"/>
                  <a:pt x="850113" y="2743200"/>
                </a:cubicBezTo>
                <a:cubicBezTo>
                  <a:pt x="561061" y="2735675"/>
                  <a:pt x="338042" y="2734050"/>
                  <a:pt x="0" y="2743200"/>
                </a:cubicBezTo>
                <a:cubicBezTo>
                  <a:pt x="19255" y="2473683"/>
                  <a:pt x="-15449" y="2387339"/>
                  <a:pt x="0" y="2139696"/>
                </a:cubicBezTo>
                <a:cubicBezTo>
                  <a:pt x="15449" y="1892053"/>
                  <a:pt x="14530" y="1763845"/>
                  <a:pt x="0" y="1399032"/>
                </a:cubicBezTo>
                <a:cubicBezTo>
                  <a:pt x="-14530" y="1034219"/>
                  <a:pt x="13511" y="969487"/>
                  <a:pt x="0" y="658368"/>
                </a:cubicBezTo>
                <a:cubicBezTo>
                  <a:pt x="-13511" y="347249"/>
                  <a:pt x="32838" y="159477"/>
                  <a:pt x="0" y="0"/>
                </a:cubicBezTo>
                <a:close/>
              </a:path>
              <a:path extrusionOk="0" h="2743200" w="2742300">
                <a:moveTo>
                  <a:pt x="0" y="0"/>
                </a:moveTo>
                <a:cubicBezTo>
                  <a:pt x="313260" y="7698"/>
                  <a:pt x="446959" y="-28131"/>
                  <a:pt x="712998" y="0"/>
                </a:cubicBezTo>
                <a:cubicBezTo>
                  <a:pt x="979037" y="28131"/>
                  <a:pt x="1052998" y="-16896"/>
                  <a:pt x="1316304" y="0"/>
                </a:cubicBezTo>
                <a:cubicBezTo>
                  <a:pt x="1579610" y="16896"/>
                  <a:pt x="1815402" y="-4259"/>
                  <a:pt x="1974456" y="0"/>
                </a:cubicBezTo>
                <a:cubicBezTo>
                  <a:pt x="2133510" y="4259"/>
                  <a:pt x="2532799" y="-13127"/>
                  <a:pt x="2742300" y="0"/>
                </a:cubicBezTo>
                <a:cubicBezTo>
                  <a:pt x="2748372" y="252039"/>
                  <a:pt x="2719540" y="339063"/>
                  <a:pt x="2742300" y="658368"/>
                </a:cubicBezTo>
                <a:cubicBezTo>
                  <a:pt x="2765060" y="977673"/>
                  <a:pt x="2755870" y="1056020"/>
                  <a:pt x="2742300" y="1371600"/>
                </a:cubicBezTo>
                <a:cubicBezTo>
                  <a:pt x="2728730" y="1687180"/>
                  <a:pt x="2736232" y="1762406"/>
                  <a:pt x="2742300" y="2112264"/>
                </a:cubicBezTo>
                <a:cubicBezTo>
                  <a:pt x="2748368" y="2462122"/>
                  <a:pt x="2713735" y="2503388"/>
                  <a:pt x="2742300" y="2743200"/>
                </a:cubicBezTo>
                <a:cubicBezTo>
                  <a:pt x="2478811" y="2777603"/>
                  <a:pt x="2365447" y="2732144"/>
                  <a:pt x="2029302" y="2743200"/>
                </a:cubicBezTo>
                <a:cubicBezTo>
                  <a:pt x="1693157" y="2754256"/>
                  <a:pt x="1556985" y="2773446"/>
                  <a:pt x="1343727" y="2743200"/>
                </a:cubicBezTo>
                <a:cubicBezTo>
                  <a:pt x="1130469" y="2712954"/>
                  <a:pt x="822887" y="2732073"/>
                  <a:pt x="658152" y="2743200"/>
                </a:cubicBezTo>
                <a:cubicBezTo>
                  <a:pt x="493418" y="2754327"/>
                  <a:pt x="262324" y="2712098"/>
                  <a:pt x="0" y="2743200"/>
                </a:cubicBezTo>
                <a:cubicBezTo>
                  <a:pt x="29793" y="2510925"/>
                  <a:pt x="-14884" y="2404482"/>
                  <a:pt x="0" y="2112264"/>
                </a:cubicBezTo>
                <a:cubicBezTo>
                  <a:pt x="14884" y="1820046"/>
                  <a:pt x="16585" y="1726340"/>
                  <a:pt x="0" y="1399032"/>
                </a:cubicBezTo>
                <a:cubicBezTo>
                  <a:pt x="-16585" y="1071724"/>
                  <a:pt x="-12835" y="1014686"/>
                  <a:pt x="0" y="795528"/>
                </a:cubicBezTo>
                <a:cubicBezTo>
                  <a:pt x="12835" y="576370"/>
                  <a:pt x="23218" y="306814"/>
                  <a:pt x="0" y="0"/>
                </a:cubicBezTo>
                <a:close/>
              </a:path>
            </a:pathLst>
          </a:custGeom>
          <a:solidFill>
            <a:schemeClr val="lt2"/>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 name="Google Shape;488;p58"/>
          <p:cNvSpPr/>
          <p:nvPr/>
        </p:nvSpPr>
        <p:spPr>
          <a:xfrm>
            <a:off x="5499159" y="2873059"/>
            <a:ext cx="1529218" cy="1521400"/>
          </a:xfrm>
          <a:custGeom>
            <a:rect b="b" l="l" r="r" t="t"/>
            <a:pathLst>
              <a:path extrusionOk="0" fill="none" h="1371600" w="1371300">
                <a:moveTo>
                  <a:pt x="0" y="0"/>
                </a:moveTo>
                <a:cubicBezTo>
                  <a:pt x="258078" y="-31441"/>
                  <a:pt x="416291" y="-22579"/>
                  <a:pt x="699363" y="0"/>
                </a:cubicBezTo>
                <a:cubicBezTo>
                  <a:pt x="982435" y="22579"/>
                  <a:pt x="1074710" y="-19101"/>
                  <a:pt x="1371300" y="0"/>
                </a:cubicBezTo>
                <a:cubicBezTo>
                  <a:pt x="1378299" y="236029"/>
                  <a:pt x="1388996" y="526694"/>
                  <a:pt x="1371300" y="672084"/>
                </a:cubicBezTo>
                <a:cubicBezTo>
                  <a:pt x="1353604" y="817474"/>
                  <a:pt x="1397003" y="1207924"/>
                  <a:pt x="1371300" y="1371600"/>
                </a:cubicBezTo>
                <a:cubicBezTo>
                  <a:pt x="1131005" y="1338875"/>
                  <a:pt x="942177" y="1393436"/>
                  <a:pt x="658224" y="1371600"/>
                </a:cubicBezTo>
                <a:cubicBezTo>
                  <a:pt x="374271" y="1349764"/>
                  <a:pt x="197314" y="1345086"/>
                  <a:pt x="0" y="1371600"/>
                </a:cubicBezTo>
                <a:cubicBezTo>
                  <a:pt x="-24582" y="1102458"/>
                  <a:pt x="2854" y="844908"/>
                  <a:pt x="0" y="699516"/>
                </a:cubicBezTo>
                <a:cubicBezTo>
                  <a:pt x="-2854" y="554124"/>
                  <a:pt x="-34337" y="155907"/>
                  <a:pt x="0" y="0"/>
                </a:cubicBezTo>
                <a:close/>
              </a:path>
              <a:path extrusionOk="0" h="1371600" w="1371300">
                <a:moveTo>
                  <a:pt x="0" y="0"/>
                </a:moveTo>
                <a:cubicBezTo>
                  <a:pt x="237632" y="14409"/>
                  <a:pt x="474639" y="-20983"/>
                  <a:pt x="699363" y="0"/>
                </a:cubicBezTo>
                <a:cubicBezTo>
                  <a:pt x="924087" y="20983"/>
                  <a:pt x="1206599" y="-30161"/>
                  <a:pt x="1371300" y="0"/>
                </a:cubicBezTo>
                <a:cubicBezTo>
                  <a:pt x="1338466" y="246782"/>
                  <a:pt x="1345150" y="469381"/>
                  <a:pt x="1371300" y="658368"/>
                </a:cubicBezTo>
                <a:cubicBezTo>
                  <a:pt x="1397450" y="847355"/>
                  <a:pt x="1343537" y="1180535"/>
                  <a:pt x="1371300" y="1371600"/>
                </a:cubicBezTo>
                <a:cubicBezTo>
                  <a:pt x="1072348" y="1379112"/>
                  <a:pt x="884059" y="1341899"/>
                  <a:pt x="685650" y="1371600"/>
                </a:cubicBezTo>
                <a:cubicBezTo>
                  <a:pt x="487241" y="1401302"/>
                  <a:pt x="336590" y="1388716"/>
                  <a:pt x="0" y="1371600"/>
                </a:cubicBezTo>
                <a:cubicBezTo>
                  <a:pt x="3565" y="1124372"/>
                  <a:pt x="-30563" y="958327"/>
                  <a:pt x="0" y="726948"/>
                </a:cubicBezTo>
                <a:cubicBezTo>
                  <a:pt x="30563" y="495569"/>
                  <a:pt x="23640" y="338755"/>
                  <a:pt x="0" y="0"/>
                </a:cubicBezTo>
                <a:close/>
              </a:path>
            </a:pathLst>
          </a:cu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Slot 1</a:t>
            </a:r>
            <a:endParaRPr b="0" i="0" sz="1400" u="none" cap="none" strike="noStrike">
              <a:solidFill>
                <a:srgbClr val="000000"/>
              </a:solidFill>
              <a:latin typeface="Arial"/>
              <a:ea typeface="Arial"/>
              <a:cs typeface="Arial"/>
              <a:sym typeface="Arial"/>
            </a:endParaRPr>
          </a:p>
        </p:txBody>
      </p:sp>
      <p:sp>
        <p:nvSpPr>
          <p:cNvPr id="489" name="Google Shape;489;p58"/>
          <p:cNvSpPr txBox="1"/>
          <p:nvPr/>
        </p:nvSpPr>
        <p:spPr>
          <a:xfrm>
            <a:off x="4937945" y="2453338"/>
            <a:ext cx="2742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0" i="0" lang="en" sz="2000" u="none" cap="none" strike="noStrike">
                <a:solidFill>
                  <a:schemeClr val="dk1"/>
                </a:solidFill>
                <a:latin typeface="Arial"/>
                <a:ea typeface="Arial"/>
                <a:cs typeface="Arial"/>
                <a:sym typeface="Arial"/>
              </a:rPr>
              <a:t>Drawer 3</a:t>
            </a:r>
            <a:endParaRPr b="0" i="0" sz="2000" u="none" cap="none" strike="noStrike">
              <a:solidFill>
                <a:schemeClr val="dk1"/>
              </a:solidFill>
              <a:latin typeface="Arial"/>
              <a:ea typeface="Arial"/>
              <a:cs typeface="Arial"/>
              <a:sym typeface="Arial"/>
            </a:endParaRPr>
          </a:p>
        </p:txBody>
      </p:sp>
      <p:sp>
        <p:nvSpPr>
          <p:cNvPr id="490" name="Google Shape;490;p58"/>
          <p:cNvSpPr/>
          <p:nvPr/>
        </p:nvSpPr>
        <p:spPr>
          <a:xfrm>
            <a:off x="2379704" y="2873059"/>
            <a:ext cx="1529218" cy="1521400"/>
          </a:xfrm>
          <a:custGeom>
            <a:rect b="b" l="l" r="r" t="t"/>
            <a:pathLst>
              <a:path extrusionOk="0" fill="none" h="2743200" w="2742300">
                <a:moveTo>
                  <a:pt x="0" y="0"/>
                </a:moveTo>
                <a:cubicBezTo>
                  <a:pt x="197658" y="19305"/>
                  <a:pt x="494319" y="-25094"/>
                  <a:pt x="630729" y="0"/>
                </a:cubicBezTo>
                <a:cubicBezTo>
                  <a:pt x="767139" y="25094"/>
                  <a:pt x="1155038" y="17267"/>
                  <a:pt x="1371150" y="0"/>
                </a:cubicBezTo>
                <a:cubicBezTo>
                  <a:pt x="1587262" y="-17267"/>
                  <a:pt x="1892337" y="9917"/>
                  <a:pt x="2111571" y="0"/>
                </a:cubicBezTo>
                <a:cubicBezTo>
                  <a:pt x="2330805" y="-9917"/>
                  <a:pt x="2540379" y="22624"/>
                  <a:pt x="2742300" y="0"/>
                </a:cubicBezTo>
                <a:cubicBezTo>
                  <a:pt x="2777894" y="213079"/>
                  <a:pt x="2724970" y="517706"/>
                  <a:pt x="2742300" y="740664"/>
                </a:cubicBezTo>
                <a:cubicBezTo>
                  <a:pt x="2759630" y="963622"/>
                  <a:pt x="2726579" y="1202137"/>
                  <a:pt x="2742300" y="1344168"/>
                </a:cubicBezTo>
                <a:cubicBezTo>
                  <a:pt x="2758021" y="1486199"/>
                  <a:pt x="2715940" y="1870061"/>
                  <a:pt x="2742300" y="2084832"/>
                </a:cubicBezTo>
                <a:cubicBezTo>
                  <a:pt x="2768660" y="2299603"/>
                  <a:pt x="2764212" y="2559941"/>
                  <a:pt x="2742300" y="2743200"/>
                </a:cubicBezTo>
                <a:cubicBezTo>
                  <a:pt x="2475755" y="2769997"/>
                  <a:pt x="2322957" y="2754119"/>
                  <a:pt x="2138994" y="2743200"/>
                </a:cubicBezTo>
                <a:cubicBezTo>
                  <a:pt x="1955031" y="2732281"/>
                  <a:pt x="1785767" y="2757625"/>
                  <a:pt x="1508265" y="2743200"/>
                </a:cubicBezTo>
                <a:cubicBezTo>
                  <a:pt x="1230763" y="2728775"/>
                  <a:pt x="1139165" y="2750725"/>
                  <a:pt x="850113" y="2743200"/>
                </a:cubicBezTo>
                <a:cubicBezTo>
                  <a:pt x="561061" y="2735675"/>
                  <a:pt x="338042" y="2734050"/>
                  <a:pt x="0" y="2743200"/>
                </a:cubicBezTo>
                <a:cubicBezTo>
                  <a:pt x="19255" y="2473683"/>
                  <a:pt x="-15449" y="2387339"/>
                  <a:pt x="0" y="2139696"/>
                </a:cubicBezTo>
                <a:cubicBezTo>
                  <a:pt x="15449" y="1892053"/>
                  <a:pt x="14530" y="1763845"/>
                  <a:pt x="0" y="1399032"/>
                </a:cubicBezTo>
                <a:cubicBezTo>
                  <a:pt x="-14530" y="1034219"/>
                  <a:pt x="13511" y="969487"/>
                  <a:pt x="0" y="658368"/>
                </a:cubicBezTo>
                <a:cubicBezTo>
                  <a:pt x="-13511" y="347249"/>
                  <a:pt x="32838" y="159477"/>
                  <a:pt x="0" y="0"/>
                </a:cubicBezTo>
                <a:close/>
              </a:path>
              <a:path extrusionOk="0" h="2743200" w="2742300">
                <a:moveTo>
                  <a:pt x="0" y="0"/>
                </a:moveTo>
                <a:cubicBezTo>
                  <a:pt x="313260" y="7698"/>
                  <a:pt x="446959" y="-28131"/>
                  <a:pt x="712998" y="0"/>
                </a:cubicBezTo>
                <a:cubicBezTo>
                  <a:pt x="979037" y="28131"/>
                  <a:pt x="1052998" y="-16896"/>
                  <a:pt x="1316304" y="0"/>
                </a:cubicBezTo>
                <a:cubicBezTo>
                  <a:pt x="1579610" y="16896"/>
                  <a:pt x="1815402" y="-4259"/>
                  <a:pt x="1974456" y="0"/>
                </a:cubicBezTo>
                <a:cubicBezTo>
                  <a:pt x="2133510" y="4259"/>
                  <a:pt x="2532799" y="-13127"/>
                  <a:pt x="2742300" y="0"/>
                </a:cubicBezTo>
                <a:cubicBezTo>
                  <a:pt x="2748372" y="252039"/>
                  <a:pt x="2719540" y="339063"/>
                  <a:pt x="2742300" y="658368"/>
                </a:cubicBezTo>
                <a:cubicBezTo>
                  <a:pt x="2765060" y="977673"/>
                  <a:pt x="2755870" y="1056020"/>
                  <a:pt x="2742300" y="1371600"/>
                </a:cubicBezTo>
                <a:cubicBezTo>
                  <a:pt x="2728730" y="1687180"/>
                  <a:pt x="2736232" y="1762406"/>
                  <a:pt x="2742300" y="2112264"/>
                </a:cubicBezTo>
                <a:cubicBezTo>
                  <a:pt x="2748368" y="2462122"/>
                  <a:pt x="2713735" y="2503388"/>
                  <a:pt x="2742300" y="2743200"/>
                </a:cubicBezTo>
                <a:cubicBezTo>
                  <a:pt x="2478811" y="2777603"/>
                  <a:pt x="2365447" y="2732144"/>
                  <a:pt x="2029302" y="2743200"/>
                </a:cubicBezTo>
                <a:cubicBezTo>
                  <a:pt x="1693157" y="2754256"/>
                  <a:pt x="1556985" y="2773446"/>
                  <a:pt x="1343727" y="2743200"/>
                </a:cubicBezTo>
                <a:cubicBezTo>
                  <a:pt x="1130469" y="2712954"/>
                  <a:pt x="822887" y="2732073"/>
                  <a:pt x="658152" y="2743200"/>
                </a:cubicBezTo>
                <a:cubicBezTo>
                  <a:pt x="493418" y="2754327"/>
                  <a:pt x="262324" y="2712098"/>
                  <a:pt x="0" y="2743200"/>
                </a:cubicBezTo>
                <a:cubicBezTo>
                  <a:pt x="29793" y="2510925"/>
                  <a:pt x="-14884" y="2404482"/>
                  <a:pt x="0" y="2112264"/>
                </a:cubicBezTo>
                <a:cubicBezTo>
                  <a:pt x="14884" y="1820046"/>
                  <a:pt x="16585" y="1726340"/>
                  <a:pt x="0" y="1399032"/>
                </a:cubicBezTo>
                <a:cubicBezTo>
                  <a:pt x="-16585" y="1071724"/>
                  <a:pt x="-12835" y="1014686"/>
                  <a:pt x="0" y="795528"/>
                </a:cubicBezTo>
                <a:cubicBezTo>
                  <a:pt x="12835" y="576370"/>
                  <a:pt x="23218" y="306814"/>
                  <a:pt x="0" y="0"/>
                </a:cubicBezTo>
                <a:close/>
              </a:path>
            </a:pathLst>
          </a:custGeom>
          <a:solidFill>
            <a:schemeClr val="lt2"/>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p58"/>
          <p:cNvSpPr/>
          <p:nvPr/>
        </p:nvSpPr>
        <p:spPr>
          <a:xfrm>
            <a:off x="2379704" y="2873059"/>
            <a:ext cx="1529218" cy="1521400"/>
          </a:xfrm>
          <a:custGeom>
            <a:rect b="b" l="l" r="r" t="t"/>
            <a:pathLst>
              <a:path extrusionOk="0" fill="none" h="1371600" w="1371300">
                <a:moveTo>
                  <a:pt x="0" y="0"/>
                </a:moveTo>
                <a:cubicBezTo>
                  <a:pt x="258078" y="-31441"/>
                  <a:pt x="416291" y="-22579"/>
                  <a:pt x="699363" y="0"/>
                </a:cubicBezTo>
                <a:cubicBezTo>
                  <a:pt x="982435" y="22579"/>
                  <a:pt x="1074710" y="-19101"/>
                  <a:pt x="1371300" y="0"/>
                </a:cubicBezTo>
                <a:cubicBezTo>
                  <a:pt x="1378299" y="236029"/>
                  <a:pt x="1388996" y="526694"/>
                  <a:pt x="1371300" y="672084"/>
                </a:cubicBezTo>
                <a:cubicBezTo>
                  <a:pt x="1353604" y="817474"/>
                  <a:pt x="1397003" y="1207924"/>
                  <a:pt x="1371300" y="1371600"/>
                </a:cubicBezTo>
                <a:cubicBezTo>
                  <a:pt x="1131005" y="1338875"/>
                  <a:pt x="942177" y="1393436"/>
                  <a:pt x="658224" y="1371600"/>
                </a:cubicBezTo>
                <a:cubicBezTo>
                  <a:pt x="374271" y="1349764"/>
                  <a:pt x="197314" y="1345086"/>
                  <a:pt x="0" y="1371600"/>
                </a:cubicBezTo>
                <a:cubicBezTo>
                  <a:pt x="-24582" y="1102458"/>
                  <a:pt x="2854" y="844908"/>
                  <a:pt x="0" y="699516"/>
                </a:cubicBezTo>
                <a:cubicBezTo>
                  <a:pt x="-2854" y="554124"/>
                  <a:pt x="-34337" y="155907"/>
                  <a:pt x="0" y="0"/>
                </a:cubicBezTo>
                <a:close/>
              </a:path>
              <a:path extrusionOk="0" h="1371600" w="1371300">
                <a:moveTo>
                  <a:pt x="0" y="0"/>
                </a:moveTo>
                <a:cubicBezTo>
                  <a:pt x="237632" y="14409"/>
                  <a:pt x="474639" y="-20983"/>
                  <a:pt x="699363" y="0"/>
                </a:cubicBezTo>
                <a:cubicBezTo>
                  <a:pt x="924087" y="20983"/>
                  <a:pt x="1206599" y="-30161"/>
                  <a:pt x="1371300" y="0"/>
                </a:cubicBezTo>
                <a:cubicBezTo>
                  <a:pt x="1338466" y="246782"/>
                  <a:pt x="1345150" y="469381"/>
                  <a:pt x="1371300" y="658368"/>
                </a:cubicBezTo>
                <a:cubicBezTo>
                  <a:pt x="1397450" y="847355"/>
                  <a:pt x="1343537" y="1180535"/>
                  <a:pt x="1371300" y="1371600"/>
                </a:cubicBezTo>
                <a:cubicBezTo>
                  <a:pt x="1072348" y="1379112"/>
                  <a:pt x="884059" y="1341899"/>
                  <a:pt x="685650" y="1371600"/>
                </a:cubicBezTo>
                <a:cubicBezTo>
                  <a:pt x="487241" y="1401302"/>
                  <a:pt x="336590" y="1388716"/>
                  <a:pt x="0" y="1371600"/>
                </a:cubicBezTo>
                <a:cubicBezTo>
                  <a:pt x="3565" y="1124372"/>
                  <a:pt x="-30563" y="958327"/>
                  <a:pt x="0" y="726948"/>
                </a:cubicBezTo>
                <a:cubicBezTo>
                  <a:pt x="30563" y="495569"/>
                  <a:pt x="23640" y="338755"/>
                  <a:pt x="0" y="0"/>
                </a:cubicBezTo>
                <a:close/>
              </a:path>
            </a:pathLst>
          </a:cu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Slot 1</a:t>
            </a:r>
            <a:endParaRPr b="0" i="0" sz="1400" u="none" cap="none" strike="noStrike">
              <a:solidFill>
                <a:srgbClr val="000000"/>
              </a:solidFill>
              <a:latin typeface="Arial"/>
              <a:ea typeface="Arial"/>
              <a:cs typeface="Arial"/>
              <a:sym typeface="Arial"/>
            </a:endParaRPr>
          </a:p>
        </p:txBody>
      </p:sp>
      <p:sp>
        <p:nvSpPr>
          <p:cNvPr id="492" name="Google Shape;492;p58"/>
          <p:cNvSpPr txBox="1"/>
          <p:nvPr/>
        </p:nvSpPr>
        <p:spPr>
          <a:xfrm>
            <a:off x="1818490" y="2453338"/>
            <a:ext cx="2742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0" i="0" lang="en" sz="2000" u="none" cap="none" strike="noStrike">
                <a:solidFill>
                  <a:schemeClr val="dk1"/>
                </a:solidFill>
                <a:latin typeface="Arial"/>
                <a:ea typeface="Arial"/>
                <a:cs typeface="Arial"/>
                <a:sym typeface="Arial"/>
              </a:rPr>
              <a:t>Drawer 1</a:t>
            </a:r>
            <a:endParaRPr b="0" i="0" sz="2000" u="none" cap="none" strike="noStrike">
              <a:solidFill>
                <a:schemeClr val="dk1"/>
              </a:solidFill>
              <a:latin typeface="Arial"/>
              <a:ea typeface="Arial"/>
              <a:cs typeface="Arial"/>
              <a:sym typeface="Arial"/>
            </a:endParaRPr>
          </a:p>
        </p:txBody>
      </p:sp>
      <p:pic>
        <p:nvPicPr>
          <p:cNvPr id="493" name="Google Shape;493;p58" title="Pillola rossa e bianca | Immagini vettoriali gratuiti"/>
          <p:cNvPicPr preferRelativeResize="0"/>
          <p:nvPr/>
        </p:nvPicPr>
        <p:blipFill rotWithShape="1">
          <a:blip r:embed="rId3">
            <a:alphaModFix/>
          </a:blip>
          <a:srcRect b="0" l="0" r="0" t="0"/>
          <a:stretch/>
        </p:blipFill>
        <p:spPr>
          <a:xfrm>
            <a:off x="2528563" y="3810333"/>
            <a:ext cx="1231500" cy="492600"/>
          </a:xfrm>
          <a:custGeom>
            <a:rect b="b" l="l" r="r" t="t"/>
            <a:pathLst>
              <a:path extrusionOk="0" h="492600" w="1231500">
                <a:moveTo>
                  <a:pt x="0" y="0"/>
                </a:moveTo>
                <a:cubicBezTo>
                  <a:pt x="176084" y="8582"/>
                  <a:pt x="362757" y="26638"/>
                  <a:pt x="615750" y="0"/>
                </a:cubicBezTo>
                <a:cubicBezTo>
                  <a:pt x="868743" y="-26638"/>
                  <a:pt x="997222" y="-17843"/>
                  <a:pt x="1231500" y="0"/>
                </a:cubicBezTo>
                <a:cubicBezTo>
                  <a:pt x="1216126" y="225476"/>
                  <a:pt x="1249188" y="267628"/>
                  <a:pt x="1231500" y="492600"/>
                </a:cubicBezTo>
                <a:cubicBezTo>
                  <a:pt x="1028284" y="517997"/>
                  <a:pt x="861847" y="518023"/>
                  <a:pt x="628065" y="492600"/>
                </a:cubicBezTo>
                <a:cubicBezTo>
                  <a:pt x="394284" y="467177"/>
                  <a:pt x="154305" y="521760"/>
                  <a:pt x="0" y="492600"/>
                </a:cubicBezTo>
                <a:cubicBezTo>
                  <a:pt x="9313" y="286336"/>
                  <a:pt x="5540" y="194331"/>
                  <a:pt x="0" y="0"/>
                </a:cubicBezTo>
                <a:close/>
              </a:path>
            </a:pathLst>
          </a:custGeom>
          <a:noFill/>
          <a:ln>
            <a:noFill/>
          </a:ln>
        </p:spPr>
      </p:pic>
      <p:pic>
        <p:nvPicPr>
          <p:cNvPr id="494" name="Google Shape;494;p58" title="Illustration clip art of a pill | Free SVG"/>
          <p:cNvPicPr preferRelativeResize="0"/>
          <p:nvPr/>
        </p:nvPicPr>
        <p:blipFill rotWithShape="1">
          <a:blip r:embed="rId4">
            <a:alphaModFix/>
          </a:blip>
          <a:srcRect b="31044" l="0" r="0" t="33584"/>
          <a:stretch/>
        </p:blipFill>
        <p:spPr>
          <a:xfrm>
            <a:off x="4108308" y="3858483"/>
            <a:ext cx="1120445" cy="396300"/>
          </a:xfrm>
          <a:custGeom>
            <a:rect b="b" l="l" r="r" t="t"/>
            <a:pathLst>
              <a:path extrusionOk="0" h="396300" w="1120445">
                <a:moveTo>
                  <a:pt x="0" y="0"/>
                </a:moveTo>
                <a:cubicBezTo>
                  <a:pt x="195547" y="8802"/>
                  <a:pt x="288472" y="3011"/>
                  <a:pt x="526609" y="0"/>
                </a:cubicBezTo>
                <a:cubicBezTo>
                  <a:pt x="764746" y="-3011"/>
                  <a:pt x="859687" y="-15122"/>
                  <a:pt x="1120445" y="0"/>
                </a:cubicBezTo>
                <a:cubicBezTo>
                  <a:pt x="1126727" y="175940"/>
                  <a:pt x="1119080" y="238538"/>
                  <a:pt x="1120445" y="396300"/>
                </a:cubicBezTo>
                <a:cubicBezTo>
                  <a:pt x="896654" y="408848"/>
                  <a:pt x="738286" y="421467"/>
                  <a:pt x="549018" y="396300"/>
                </a:cubicBezTo>
                <a:cubicBezTo>
                  <a:pt x="359750" y="371133"/>
                  <a:pt x="234280" y="407959"/>
                  <a:pt x="0" y="396300"/>
                </a:cubicBezTo>
                <a:cubicBezTo>
                  <a:pt x="17244" y="278565"/>
                  <a:pt x="5849" y="133090"/>
                  <a:pt x="0" y="0"/>
                </a:cubicBezTo>
                <a:close/>
              </a:path>
            </a:pathLst>
          </a:custGeom>
          <a:noFill/>
          <a:ln>
            <a:noFill/>
          </a:ln>
        </p:spPr>
      </p:pic>
      <p:pic>
        <p:nvPicPr>
          <p:cNvPr id="495" name="Google Shape;495;p58" title="Pillola rossa e bianca | Immagini vettoriali gratuiti"/>
          <p:cNvPicPr preferRelativeResize="0"/>
          <p:nvPr/>
        </p:nvPicPr>
        <p:blipFill rotWithShape="1">
          <a:blip r:embed="rId5">
            <a:alphaModFix/>
          </a:blip>
          <a:srcRect b="0" l="0" r="0" t="0"/>
          <a:stretch/>
        </p:blipFill>
        <p:spPr>
          <a:xfrm>
            <a:off x="5648018" y="3858483"/>
            <a:ext cx="1231500" cy="492600"/>
          </a:xfrm>
          <a:custGeom>
            <a:rect b="b" l="l" r="r" t="t"/>
            <a:pathLst>
              <a:path extrusionOk="0" h="492600" w="1231500">
                <a:moveTo>
                  <a:pt x="0" y="0"/>
                </a:moveTo>
                <a:cubicBezTo>
                  <a:pt x="128871" y="-28953"/>
                  <a:pt x="405344" y="-26204"/>
                  <a:pt x="591120" y="0"/>
                </a:cubicBezTo>
                <a:cubicBezTo>
                  <a:pt x="776896" y="26204"/>
                  <a:pt x="1010466" y="11743"/>
                  <a:pt x="1231500" y="0"/>
                </a:cubicBezTo>
                <a:cubicBezTo>
                  <a:pt x="1244372" y="155519"/>
                  <a:pt x="1245890" y="274037"/>
                  <a:pt x="1231500" y="492600"/>
                </a:cubicBezTo>
                <a:cubicBezTo>
                  <a:pt x="974748" y="482159"/>
                  <a:pt x="874391" y="508851"/>
                  <a:pt x="591120" y="492600"/>
                </a:cubicBezTo>
                <a:cubicBezTo>
                  <a:pt x="307849" y="476349"/>
                  <a:pt x="252353" y="518294"/>
                  <a:pt x="0" y="492600"/>
                </a:cubicBezTo>
                <a:cubicBezTo>
                  <a:pt x="136" y="339339"/>
                  <a:pt x="5351" y="222680"/>
                  <a:pt x="0" y="0"/>
                </a:cubicBezTo>
                <a:close/>
              </a:path>
            </a:pathLst>
          </a:cu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494"/>
                                        </p:tgtEl>
                                        <p:attrNameLst>
                                          <p:attrName>style.visibility</p:attrName>
                                        </p:attrNameLst>
                                      </p:cBhvr>
                                      <p:to>
                                        <p:strVal val="visible"/>
                                      </p:to>
                                    </p:set>
                                    <p:anim calcmode="lin" valueType="num">
                                      <p:cBhvr additive="base">
                                        <p:cTn dur="1000"/>
                                        <p:tgtEl>
                                          <p:spTgt spid="494"/>
                                        </p:tgtEl>
                                        <p:attrNameLst>
                                          <p:attrName>ppt_w</p:attrName>
                                        </p:attrNameLst>
                                      </p:cBhvr>
                                      <p:tavLst>
                                        <p:tav fmla="" tm="0">
                                          <p:val>
                                            <p:strVal val="0"/>
                                          </p:val>
                                        </p:tav>
                                        <p:tav fmla="" tm="100000">
                                          <p:val>
                                            <p:strVal val="#ppt_w"/>
                                          </p:val>
                                        </p:tav>
                                      </p:tavLst>
                                    </p:anim>
                                    <p:anim calcmode="lin" valueType="num">
                                      <p:cBhvr additive="base">
                                        <p:cTn dur="1000"/>
                                        <p:tgtEl>
                                          <p:spTgt spid="49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95"/>
                                        </p:tgtEl>
                                        <p:attrNameLst>
                                          <p:attrName>style.visibility</p:attrName>
                                        </p:attrNameLst>
                                      </p:cBhvr>
                                      <p:to>
                                        <p:strVal val="visible"/>
                                      </p:to>
                                    </p:set>
                                    <p:anim calcmode="lin" valueType="num">
                                      <p:cBhvr additive="base">
                                        <p:cTn dur="1000"/>
                                        <p:tgtEl>
                                          <p:spTgt spid="495"/>
                                        </p:tgtEl>
                                        <p:attrNameLst>
                                          <p:attrName>ppt_w</p:attrName>
                                        </p:attrNameLst>
                                      </p:cBhvr>
                                      <p:tavLst>
                                        <p:tav fmla="" tm="0">
                                          <p:val>
                                            <p:strVal val="0"/>
                                          </p:val>
                                        </p:tav>
                                        <p:tav fmla="" tm="100000">
                                          <p:val>
                                            <p:strVal val="#ppt_w"/>
                                          </p:val>
                                        </p:tav>
                                      </p:tavLst>
                                    </p:anim>
                                    <p:anim calcmode="lin" valueType="num">
                                      <p:cBhvr additive="base">
                                        <p:cTn dur="1000"/>
                                        <p:tgtEl>
                                          <p:spTgt spid="49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99" name="Shape 499"/>
        <p:cNvGrpSpPr/>
        <p:nvPr/>
      </p:nvGrpSpPr>
      <p:grpSpPr>
        <a:xfrm>
          <a:off x="0" y="0"/>
          <a:ext cx="0" cy="0"/>
          <a:chOff x="0" y="0"/>
          <a:chExt cx="0" cy="0"/>
        </a:xfrm>
      </p:grpSpPr>
      <p:sp>
        <p:nvSpPr>
          <p:cNvPr id="500" name="Google Shape;500;p59"/>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Pill-Box case study</a:t>
            </a:r>
            <a:endParaRPr/>
          </a:p>
        </p:txBody>
      </p:sp>
      <p:graphicFrame>
        <p:nvGraphicFramePr>
          <p:cNvPr id="501" name="Google Shape;501;p59"/>
          <p:cNvGraphicFramePr/>
          <p:nvPr/>
        </p:nvGraphicFramePr>
        <p:xfrm>
          <a:off x="136012" y="1628042"/>
          <a:ext cx="3000000" cy="3000000"/>
        </p:xfrm>
        <a:graphic>
          <a:graphicData uri="http://schemas.openxmlformats.org/drawingml/2006/table">
            <a:tbl>
              <a:tblPr>
                <a:noFill/>
                <a:tableStyleId>{D932FDB4-B145-41FB-A208-54885196CACA}</a:tableStyleId>
              </a:tblPr>
              <a:tblGrid>
                <a:gridCol w="2957325"/>
                <a:gridCol w="2957325"/>
                <a:gridCol w="2957325"/>
              </a:tblGrid>
              <a:tr h="381000">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t>First model</a:t>
                      </a:r>
                      <a:br>
                        <a:rPr lang="en" sz="1400" u="none" cap="none" strike="noStrike"/>
                      </a:br>
                      <a:r>
                        <a:rPr lang="en" sz="1400" u="none" cap="none" strike="noStrike"/>
                        <a:t>Pillbox ground</a:t>
                      </a:r>
                      <a:endParaRPr sz="1400" u="none" cap="none" strike="noStrike"/>
                    </a:p>
                  </a:txBody>
                  <a:tcPr marT="91425" marB="91425" marR="91425" marL="91425">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t>Second model</a:t>
                      </a:r>
                      <a:br>
                        <a:rPr lang="en" sz="1400" u="none" cap="none" strike="noStrike"/>
                      </a:br>
                      <a:r>
                        <a:rPr lang="en" sz="1400" u="none" cap="none" strike="noStrike"/>
                        <a:t>Pillbox time</a:t>
                      </a:r>
                      <a:endParaRPr sz="1400" u="none" cap="none" strike="noStrike"/>
                    </a:p>
                  </a:txBody>
                  <a:tcPr marT="91425" marB="91425" marR="91425" marL="91425">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t>Third model</a:t>
                      </a:r>
                      <a:br>
                        <a:rPr lang="en" sz="1400" u="none" cap="none" strike="noStrike"/>
                      </a:br>
                      <a:r>
                        <a:rPr lang="en" sz="1400" u="none" cap="none" strike="noStrike"/>
                        <a:t>Pillbox final</a:t>
                      </a:r>
                      <a:endParaRPr sz="1400" u="none" cap="none" strike="noStrike"/>
                    </a:p>
                  </a:txBody>
                  <a:tcPr marT="91425" marB="91425" marR="91425" marL="91425">
                    <a:solidFill>
                      <a:schemeClr val="lt1"/>
                    </a:solidFill>
                  </a:tcPr>
                </a:tc>
              </a:tr>
              <a:tr h="381000">
                <a:tc>
                  <a:txBody>
                    <a:bodyPr/>
                    <a:lstStyle/>
                    <a:p>
                      <a:pPr indent="-317500" lvl="0" marL="457200" marR="0" rtl="0" algn="l">
                        <a:lnSpc>
                          <a:spcPct val="100000"/>
                        </a:lnSpc>
                        <a:spcBef>
                          <a:spcPts val="0"/>
                        </a:spcBef>
                        <a:spcAft>
                          <a:spcPts val="0"/>
                        </a:spcAft>
                        <a:buClr>
                          <a:srgbClr val="000000"/>
                        </a:buClr>
                        <a:buSzPts val="1400"/>
                        <a:buFont typeface="Arial"/>
                        <a:buChar char="●"/>
                      </a:pPr>
                      <a:r>
                        <a:rPr lang="en" sz="1400" u="none" cap="none" strike="noStrike"/>
                        <a:t>A drawer contains only a single pill (no slots)</a:t>
                      </a:r>
                      <a:endParaRPr sz="1400" u="none" cap="none" strike="noStrike"/>
                    </a:p>
                    <a:p>
                      <a:pPr indent="-317500" lvl="0" marL="457200" marR="0" rtl="0" algn="l">
                        <a:lnSpc>
                          <a:spcPct val="100000"/>
                        </a:lnSpc>
                        <a:spcBef>
                          <a:spcPts val="0"/>
                        </a:spcBef>
                        <a:spcAft>
                          <a:spcPts val="0"/>
                        </a:spcAft>
                        <a:buClr>
                          <a:srgbClr val="000000"/>
                        </a:buClr>
                        <a:buSzPts val="1400"/>
                        <a:buFont typeface="Arial"/>
                        <a:buChar char="●"/>
                      </a:pPr>
                      <a:r>
                        <a:rPr lang="en" sz="1400" u="none" cap="none" strike="noStrike"/>
                        <a:t>Time not modeled:  information on the time passed is given by an external event</a:t>
                      </a:r>
                      <a:endParaRPr sz="1400" u="none" cap="none" strike="noStrike"/>
                    </a:p>
                  </a:txBody>
                  <a:tcPr marT="91425" marB="91425" marR="91425" marL="91425">
                    <a:solidFill>
                      <a:schemeClr val="lt1"/>
                    </a:solidFill>
                  </a:tcPr>
                </a:tc>
                <a:tc>
                  <a:txBody>
                    <a:bodyPr/>
                    <a:lstStyle/>
                    <a:p>
                      <a:pPr indent="-317500" lvl="0" marL="457200" marR="0" rtl="0" algn="l">
                        <a:lnSpc>
                          <a:spcPct val="100000"/>
                        </a:lnSpc>
                        <a:spcBef>
                          <a:spcPts val="0"/>
                        </a:spcBef>
                        <a:spcAft>
                          <a:spcPts val="0"/>
                        </a:spcAft>
                        <a:buClr>
                          <a:srgbClr val="000000"/>
                        </a:buClr>
                        <a:buSzPts val="1400"/>
                        <a:buFont typeface="Arial"/>
                        <a:buChar char="●"/>
                      </a:pPr>
                      <a:r>
                        <a:rPr lang="en" sz="1400" u="none" cap="none" strike="noStrike"/>
                        <a:t>A drawer contains only a single pill (no slots)</a:t>
                      </a:r>
                      <a:endParaRPr sz="1400" u="none" cap="none" strike="noStrike"/>
                    </a:p>
                    <a:p>
                      <a:pPr indent="-317500" lvl="0" marL="457200" marR="0" rtl="0" algn="l">
                        <a:lnSpc>
                          <a:spcPct val="100000"/>
                        </a:lnSpc>
                        <a:spcBef>
                          <a:spcPts val="0"/>
                        </a:spcBef>
                        <a:spcAft>
                          <a:spcPts val="0"/>
                        </a:spcAft>
                        <a:buClr>
                          <a:srgbClr val="000000"/>
                        </a:buClr>
                        <a:buSzPts val="1400"/>
                        <a:buFont typeface="Arial"/>
                        <a:buChar char="●"/>
                      </a:pPr>
                      <a:r>
                        <a:rPr lang="en" sz="1400" u="none" cap="none" strike="noStrike"/>
                        <a:t>Time is modeled using a timer</a:t>
                      </a:r>
                      <a:endParaRPr sz="1400" u="none" cap="none" strike="noStrike"/>
                    </a:p>
                  </a:txBody>
                  <a:tcPr marT="91425" marB="91425" marR="91425" marL="91425">
                    <a:solidFill>
                      <a:schemeClr val="lt1"/>
                    </a:solidFill>
                  </a:tcPr>
                </a:tc>
                <a:tc>
                  <a:txBody>
                    <a:bodyPr/>
                    <a:lstStyle/>
                    <a:p>
                      <a:pPr indent="-317500" lvl="0" marL="457200" marR="0" rtl="0" algn="l">
                        <a:lnSpc>
                          <a:spcPct val="100000"/>
                        </a:lnSpc>
                        <a:spcBef>
                          <a:spcPts val="0"/>
                        </a:spcBef>
                        <a:spcAft>
                          <a:spcPts val="0"/>
                        </a:spcAft>
                        <a:buClr>
                          <a:srgbClr val="000000"/>
                        </a:buClr>
                        <a:buSzPts val="1400"/>
                        <a:buFont typeface="Arial"/>
                        <a:buChar char="●"/>
                      </a:pPr>
                      <a:r>
                        <a:rPr lang="en" sz="1400" u="none" cap="none" strike="noStrike"/>
                        <a:t>A drawer contains multiple slots</a:t>
                      </a:r>
                      <a:endParaRPr sz="1400" u="none" cap="none" strike="noStrike"/>
                    </a:p>
                  </a:txBody>
                  <a:tcPr marT="91425" marB="91425" marR="91425" marL="91425">
                    <a:solidFill>
                      <a:schemeClr val="lt1"/>
                    </a:solidFill>
                  </a:tcPr>
                </a:tc>
              </a:tr>
            </a:tbl>
          </a:graphicData>
        </a:graphic>
      </p:graphicFrame>
    </p:spTree>
  </p:cSld>
  <p:clrMapOvr>
    <a:masterClrMapping/>
  </p:clrMapOvr>
  <p:transition>
    <p:fade/>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60"/>
          <p:cNvSpPr txBox="1"/>
          <p:nvPr>
            <p:ph type="ctrTitle"/>
          </p:nvPr>
        </p:nvSpPr>
        <p:spPr>
          <a:xfrm>
            <a:off x="1037875" y="2066800"/>
            <a:ext cx="7068300" cy="6105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rgbClr val="000000"/>
              </a:buClr>
              <a:buSzPts val="3556"/>
              <a:buFont typeface="Arial"/>
              <a:buNone/>
            </a:pPr>
            <a:r>
              <a:rPr lang="en"/>
              <a:t>The textual modeling notation AsmetaL</a:t>
            </a:r>
            <a:endParaRPr/>
          </a:p>
        </p:txBody>
      </p:sp>
      <p:sp>
        <p:nvSpPr>
          <p:cNvPr id="507" name="Google Shape;507;p60"/>
          <p:cNvSpPr txBox="1"/>
          <p:nvPr>
            <p:ph idx="1" type="subTitle"/>
          </p:nvPr>
        </p:nvSpPr>
        <p:spPr>
          <a:xfrm>
            <a:off x="1037875" y="2774327"/>
            <a:ext cx="7068300" cy="384000"/>
          </a:xfrm>
          <a:prstGeom prst="rect">
            <a:avLst/>
          </a:prstGeom>
          <a:noFill/>
          <a:ln>
            <a:noFill/>
          </a:ln>
        </p:spPr>
        <p:txBody>
          <a:bodyPr anchorCtr="0" anchor="t" bIns="0" lIns="0" spcFirstLastPara="1" rIns="0" wrap="square" tIns="0">
            <a:noAutofit/>
          </a:bodyPr>
          <a:lstStyle/>
          <a:p>
            <a:pPr indent="-381000" lvl="0" marL="457200" rtl="0" algn="l">
              <a:lnSpc>
                <a:spcPct val="115000"/>
              </a:lnSpc>
              <a:spcBef>
                <a:spcPts val="0"/>
              </a:spcBef>
              <a:spcAft>
                <a:spcPts val="0"/>
              </a:spcAft>
              <a:buClr>
                <a:schemeClr val="accent1"/>
              </a:buClr>
              <a:buSzPts val="2400"/>
              <a:buNone/>
            </a:pPr>
            <a:r>
              <a:t/>
            </a:r>
            <a:endParaRPr/>
          </a:p>
        </p:txBody>
      </p:sp>
    </p:spTree>
  </p:cSld>
  <p:clrMapOvr>
    <a:masterClrMapping/>
  </p:clrMapOvr>
  <p:transition>
    <p:fade/>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11" name="Shape 511"/>
        <p:cNvGrpSpPr/>
        <p:nvPr/>
      </p:nvGrpSpPr>
      <p:grpSpPr>
        <a:xfrm>
          <a:off x="0" y="0"/>
          <a:ext cx="0" cy="0"/>
          <a:chOff x="0" y="0"/>
          <a:chExt cx="0" cy="0"/>
        </a:xfrm>
      </p:grpSpPr>
      <p:sp>
        <p:nvSpPr>
          <p:cNvPr id="512" name="Google Shape;512;p61"/>
          <p:cNvSpPr txBox="1"/>
          <p:nvPr>
            <p:ph type="title"/>
          </p:nvPr>
        </p:nvSpPr>
        <p:spPr>
          <a:xfrm>
            <a:off x="1037875" y="514012"/>
            <a:ext cx="8106000" cy="718288"/>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AsmetaL: the textual language of ASMETA</a:t>
            </a:r>
            <a:endParaRPr/>
          </a:p>
        </p:txBody>
      </p:sp>
      <p:sp>
        <p:nvSpPr>
          <p:cNvPr id="513" name="Google Shape;513;p61"/>
          <p:cNvSpPr txBox="1"/>
          <p:nvPr>
            <p:ph idx="1" type="body"/>
          </p:nvPr>
        </p:nvSpPr>
        <p:spPr>
          <a:xfrm>
            <a:off x="1037875" y="1353948"/>
            <a:ext cx="7068300" cy="3033900"/>
          </a:xfrm>
          <a:prstGeom prst="rect">
            <a:avLst/>
          </a:prstGeom>
          <a:noFill/>
          <a:ln>
            <a:noFill/>
          </a:ln>
        </p:spPr>
        <p:txBody>
          <a:bodyPr anchorCtr="0" anchor="t" bIns="91425" lIns="91425" spcFirstLastPara="1" rIns="91425" wrap="square" tIns="91425">
            <a:normAutofit fontScale="70000" lnSpcReduction="20000"/>
          </a:bodyPr>
          <a:lstStyle/>
          <a:p>
            <a:pPr indent="0" lvl="0" marL="0" rtl="0" algn="l">
              <a:lnSpc>
                <a:spcPct val="115000"/>
              </a:lnSpc>
              <a:spcBef>
                <a:spcPts val="0"/>
              </a:spcBef>
              <a:spcAft>
                <a:spcPts val="0"/>
              </a:spcAft>
              <a:buSzPct val="105882"/>
              <a:buNone/>
            </a:pPr>
            <a:r>
              <a:rPr lang="en"/>
              <a:t>Patrizia</a:t>
            </a:r>
            <a:endParaRPr/>
          </a:p>
          <a:p>
            <a:pPr indent="0" lvl="0" marL="0" rtl="0" algn="l">
              <a:lnSpc>
                <a:spcPct val="115000"/>
              </a:lnSpc>
              <a:spcBef>
                <a:spcPts val="1200"/>
              </a:spcBef>
              <a:spcAft>
                <a:spcPts val="0"/>
              </a:spcAft>
              <a:buSzPct val="105882"/>
              <a:buNone/>
            </a:pPr>
            <a:r>
              <a:rPr lang="en"/>
              <a:t>Presentazione notazione sul primo modello</a:t>
            </a:r>
            <a:endParaRPr/>
          </a:p>
          <a:p>
            <a:pPr indent="0" lvl="0" marL="0" rtl="0" algn="l">
              <a:lnSpc>
                <a:spcPct val="115000"/>
              </a:lnSpc>
              <a:spcBef>
                <a:spcPts val="1200"/>
              </a:spcBef>
              <a:spcAft>
                <a:spcPts val="0"/>
              </a:spcAft>
              <a:buSzPct val="105882"/>
              <a:buNone/>
            </a:pPr>
            <a:r>
              <a:rPr lang="en"/>
              <a:t>Utilizzo dell’editor con parser facendo vedere syntax highlighting</a:t>
            </a:r>
            <a:endParaRPr/>
          </a:p>
          <a:p>
            <a:pPr indent="0" lvl="0" marL="0" rtl="0" algn="l">
              <a:lnSpc>
                <a:spcPct val="115000"/>
              </a:lnSpc>
              <a:spcBef>
                <a:spcPts val="1200"/>
              </a:spcBef>
              <a:spcAft>
                <a:spcPts val="0"/>
              </a:spcAft>
              <a:buSzPct val="105882"/>
              <a:buNone/>
            </a:pPr>
            <a:r>
              <a:rPr lang="en"/>
              <a:t>Deve essere fatto in modo che le persone che stanno seguendo scrivono il modello in alcune sue parti </a:t>
            </a:r>
            <a:endParaRPr/>
          </a:p>
          <a:p>
            <a:pPr indent="0" lvl="0" marL="0" rtl="0" algn="l">
              <a:lnSpc>
                <a:spcPct val="115000"/>
              </a:lnSpc>
              <a:spcBef>
                <a:spcPts val="1200"/>
              </a:spcBef>
              <a:spcAft>
                <a:spcPts val="0"/>
              </a:spcAft>
              <a:buSzPct val="105882"/>
              <a:buNone/>
            </a:pPr>
            <a:r>
              <a:rPr lang="en"/>
              <a:t>Sezione 5</a:t>
            </a:r>
            <a:endParaRPr/>
          </a:p>
          <a:p>
            <a:pPr indent="0" lvl="0" marL="0" rtl="0" algn="l">
              <a:lnSpc>
                <a:spcPct val="115000"/>
              </a:lnSpc>
              <a:spcBef>
                <a:spcPts val="1200"/>
              </a:spcBef>
              <a:spcAft>
                <a:spcPts val="1200"/>
              </a:spcAft>
              <a:buSzPct val="105882"/>
              <a:buNone/>
            </a:pPr>
            <a:r>
              <a:rPr lang="en"/>
              <a:t>Tempo: 40 minuti</a:t>
            </a:r>
            <a:endParaRPr/>
          </a:p>
        </p:txBody>
      </p:sp>
    </p:spTree>
  </p:cSld>
  <p:clrMapOvr>
    <a:masterClrMapping/>
  </p:clrMapOvr>
  <p:transition>
    <p:fade/>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62"/>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ASMETA model structure</a:t>
            </a:r>
            <a:endParaRPr/>
          </a:p>
        </p:txBody>
      </p:sp>
      <p:sp>
        <p:nvSpPr>
          <p:cNvPr id="519" name="Google Shape;519;p62"/>
          <p:cNvSpPr txBox="1"/>
          <p:nvPr>
            <p:ph idx="1" type="body"/>
          </p:nvPr>
        </p:nvSpPr>
        <p:spPr>
          <a:xfrm>
            <a:off x="576000" y="792000"/>
            <a:ext cx="7920000" cy="3780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600"/>
              </a:spcBef>
              <a:spcAft>
                <a:spcPts val="0"/>
              </a:spcAft>
              <a:buSzPts val="2000"/>
              <a:buNone/>
            </a:pPr>
            <a:r>
              <a:rPr lang="en" sz="2400">
                <a:solidFill>
                  <a:schemeClr val="accent2"/>
                </a:solidFill>
                <a:latin typeface="Arial"/>
                <a:ea typeface="Arial"/>
                <a:cs typeface="Arial"/>
                <a:sym typeface="Arial"/>
              </a:rPr>
              <a:t>ASM = (header, body, main rule, initialization)</a:t>
            </a:r>
            <a:endParaRPr/>
          </a:p>
          <a:p>
            <a:pPr indent="-355600" lvl="0" marL="457200" rtl="0" algn="l">
              <a:lnSpc>
                <a:spcPct val="115000"/>
              </a:lnSpc>
              <a:spcBef>
                <a:spcPts val="500"/>
              </a:spcBef>
              <a:spcAft>
                <a:spcPts val="0"/>
              </a:spcAft>
              <a:buSzPts val="2000"/>
              <a:buFont typeface="Verdana"/>
              <a:buChar char="●"/>
            </a:pPr>
            <a:r>
              <a:rPr lang="en">
                <a:solidFill>
                  <a:schemeClr val="accent6"/>
                </a:solidFill>
                <a:latin typeface="Arial"/>
                <a:ea typeface="Arial"/>
                <a:cs typeface="Arial"/>
                <a:sym typeface="Arial"/>
              </a:rPr>
              <a:t>header</a:t>
            </a:r>
            <a:r>
              <a:rPr lang="en">
                <a:solidFill>
                  <a:srgbClr val="000000"/>
                </a:solidFill>
                <a:latin typeface="Arial"/>
                <a:ea typeface="Arial"/>
                <a:cs typeface="Arial"/>
                <a:sym typeface="Arial"/>
              </a:rPr>
              <a:t>: </a:t>
            </a:r>
            <a:r>
              <a:rPr b="1" lang="en">
                <a:solidFill>
                  <a:srgbClr val="000000"/>
                </a:solidFill>
                <a:latin typeface="Arial"/>
                <a:ea typeface="Arial"/>
                <a:cs typeface="Arial"/>
                <a:sym typeface="Arial"/>
              </a:rPr>
              <a:t>import</a:t>
            </a:r>
            <a:r>
              <a:rPr lang="en">
                <a:solidFill>
                  <a:srgbClr val="000000"/>
                </a:solidFill>
                <a:latin typeface="Arial"/>
                <a:ea typeface="Arial"/>
                <a:cs typeface="Arial"/>
                <a:sym typeface="Arial"/>
              </a:rPr>
              <a:t> of modules, </a:t>
            </a:r>
            <a:r>
              <a:rPr b="1" lang="en">
                <a:solidFill>
                  <a:srgbClr val="000000"/>
                </a:solidFill>
                <a:latin typeface="Arial"/>
                <a:ea typeface="Arial"/>
                <a:cs typeface="Arial"/>
                <a:sym typeface="Arial"/>
              </a:rPr>
              <a:t>signature</a:t>
            </a:r>
            <a:r>
              <a:rPr lang="en">
                <a:solidFill>
                  <a:srgbClr val="000000"/>
                </a:solidFill>
                <a:latin typeface="Arial"/>
                <a:ea typeface="Arial"/>
                <a:cs typeface="Arial"/>
                <a:sym typeface="Arial"/>
              </a:rPr>
              <a:t> declaration </a:t>
            </a:r>
            <a:endParaRPr/>
          </a:p>
          <a:p>
            <a:pPr indent="-355600" lvl="0" marL="457200" rtl="0" algn="l">
              <a:lnSpc>
                <a:spcPct val="115000"/>
              </a:lnSpc>
              <a:spcBef>
                <a:spcPts val="0"/>
              </a:spcBef>
              <a:spcAft>
                <a:spcPts val="0"/>
              </a:spcAft>
              <a:buSzPts val="2000"/>
              <a:buFont typeface="Verdana"/>
              <a:buChar char="●"/>
            </a:pPr>
            <a:r>
              <a:rPr lang="en">
                <a:solidFill>
                  <a:schemeClr val="accent6"/>
                </a:solidFill>
                <a:latin typeface="Arial"/>
                <a:ea typeface="Arial"/>
                <a:cs typeface="Arial"/>
                <a:sym typeface="Arial"/>
              </a:rPr>
              <a:t>body</a:t>
            </a:r>
            <a:r>
              <a:rPr lang="en">
                <a:solidFill>
                  <a:srgbClr val="000000"/>
                </a:solidFill>
                <a:latin typeface="Arial"/>
                <a:ea typeface="Arial"/>
                <a:cs typeface="Arial"/>
                <a:sym typeface="Arial"/>
              </a:rPr>
              <a:t>: </a:t>
            </a:r>
            <a:r>
              <a:rPr b="1" lang="en">
                <a:solidFill>
                  <a:srgbClr val="000000"/>
                </a:solidFill>
                <a:latin typeface="Arial"/>
                <a:ea typeface="Arial"/>
                <a:cs typeface="Arial"/>
                <a:sym typeface="Arial"/>
              </a:rPr>
              <a:t>defs.</a:t>
            </a:r>
            <a:r>
              <a:rPr lang="en">
                <a:solidFill>
                  <a:srgbClr val="000000"/>
                </a:solidFill>
                <a:latin typeface="Arial"/>
                <a:ea typeface="Arial"/>
                <a:cs typeface="Arial"/>
                <a:sym typeface="Arial"/>
              </a:rPr>
              <a:t> of </a:t>
            </a:r>
            <a:r>
              <a:rPr b="1" lang="en">
                <a:solidFill>
                  <a:srgbClr val="000000"/>
                </a:solidFill>
                <a:latin typeface="Arial"/>
                <a:ea typeface="Arial"/>
                <a:cs typeface="Arial"/>
                <a:sym typeface="Arial"/>
              </a:rPr>
              <a:t>domains/functions</a:t>
            </a:r>
            <a:r>
              <a:rPr lang="en">
                <a:solidFill>
                  <a:srgbClr val="000000"/>
                </a:solidFill>
                <a:latin typeface="Arial"/>
                <a:ea typeface="Arial"/>
                <a:cs typeface="Arial"/>
                <a:sym typeface="Arial"/>
              </a:rPr>
              <a:t>, state </a:t>
            </a:r>
            <a:r>
              <a:rPr b="1" lang="en">
                <a:solidFill>
                  <a:srgbClr val="000000"/>
                </a:solidFill>
                <a:latin typeface="Arial"/>
                <a:ea typeface="Arial"/>
                <a:cs typeface="Arial"/>
                <a:sym typeface="Arial"/>
              </a:rPr>
              <a:t>invariants</a:t>
            </a:r>
            <a:r>
              <a:rPr lang="en">
                <a:solidFill>
                  <a:srgbClr val="000000"/>
                </a:solidFill>
                <a:latin typeface="Arial"/>
                <a:ea typeface="Arial"/>
                <a:cs typeface="Arial"/>
                <a:sym typeface="Arial"/>
              </a:rPr>
              <a:t>, and </a:t>
            </a:r>
            <a:r>
              <a:rPr b="1" lang="en">
                <a:solidFill>
                  <a:srgbClr val="000000"/>
                </a:solidFill>
                <a:latin typeface="Arial"/>
                <a:ea typeface="Arial"/>
                <a:cs typeface="Arial"/>
                <a:sym typeface="Arial"/>
              </a:rPr>
              <a:t>rules</a:t>
            </a:r>
            <a:endParaRPr>
              <a:solidFill>
                <a:srgbClr val="000000"/>
              </a:solidFill>
              <a:latin typeface="Arial"/>
              <a:ea typeface="Arial"/>
              <a:cs typeface="Arial"/>
              <a:sym typeface="Arial"/>
            </a:endParaRPr>
          </a:p>
          <a:p>
            <a:pPr indent="-355600" lvl="0" marL="457200" rtl="0" algn="l">
              <a:lnSpc>
                <a:spcPct val="115000"/>
              </a:lnSpc>
              <a:spcBef>
                <a:spcPts val="0"/>
              </a:spcBef>
              <a:spcAft>
                <a:spcPts val="0"/>
              </a:spcAft>
              <a:buSzPts val="2000"/>
              <a:buFont typeface="Verdana"/>
              <a:buChar char="●"/>
            </a:pPr>
            <a:r>
              <a:rPr lang="en">
                <a:solidFill>
                  <a:schemeClr val="accent6"/>
                </a:solidFill>
                <a:latin typeface="Arial"/>
                <a:ea typeface="Arial"/>
                <a:cs typeface="Arial"/>
                <a:sym typeface="Arial"/>
              </a:rPr>
              <a:t>main rule</a:t>
            </a:r>
            <a:r>
              <a:rPr lang="en">
                <a:solidFill>
                  <a:srgbClr val="000000"/>
                </a:solidFill>
                <a:latin typeface="Arial"/>
                <a:ea typeface="Arial"/>
                <a:cs typeface="Arial"/>
                <a:sym typeface="Arial"/>
              </a:rPr>
              <a:t>: </a:t>
            </a:r>
            <a:r>
              <a:rPr b="1" lang="en">
                <a:solidFill>
                  <a:srgbClr val="000000"/>
                </a:solidFill>
                <a:latin typeface="Arial"/>
                <a:ea typeface="Arial"/>
                <a:cs typeface="Arial"/>
                <a:sym typeface="Arial"/>
              </a:rPr>
              <a:t>def.</a:t>
            </a:r>
            <a:r>
              <a:rPr lang="en">
                <a:solidFill>
                  <a:srgbClr val="000000"/>
                </a:solidFill>
                <a:latin typeface="Arial"/>
                <a:ea typeface="Arial"/>
                <a:cs typeface="Arial"/>
                <a:sym typeface="Arial"/>
              </a:rPr>
              <a:t> of the </a:t>
            </a:r>
            <a:r>
              <a:rPr b="1" lang="en">
                <a:solidFill>
                  <a:srgbClr val="000000"/>
                </a:solidFill>
                <a:latin typeface="Arial"/>
                <a:ea typeface="Arial"/>
                <a:cs typeface="Arial"/>
                <a:sym typeface="Arial"/>
              </a:rPr>
              <a:t>starting rule</a:t>
            </a:r>
            <a:r>
              <a:rPr lang="en">
                <a:solidFill>
                  <a:srgbClr val="000000"/>
                </a:solidFill>
                <a:latin typeface="Arial"/>
                <a:ea typeface="Arial"/>
                <a:cs typeface="Arial"/>
                <a:sym typeface="Arial"/>
              </a:rPr>
              <a:t> of the machine</a:t>
            </a:r>
            <a:endParaRPr/>
          </a:p>
          <a:p>
            <a:pPr indent="-355600" lvl="0" marL="457200" rtl="0" algn="l">
              <a:lnSpc>
                <a:spcPct val="115000"/>
              </a:lnSpc>
              <a:spcBef>
                <a:spcPts val="0"/>
              </a:spcBef>
              <a:spcAft>
                <a:spcPts val="0"/>
              </a:spcAft>
              <a:buSzPts val="2000"/>
              <a:buFont typeface="Verdana"/>
              <a:buChar char="●"/>
            </a:pPr>
            <a:r>
              <a:rPr lang="en">
                <a:solidFill>
                  <a:schemeClr val="accent6"/>
                </a:solidFill>
                <a:latin typeface="Arial"/>
                <a:ea typeface="Arial"/>
                <a:cs typeface="Arial"/>
                <a:sym typeface="Arial"/>
              </a:rPr>
              <a:t>initialization</a:t>
            </a:r>
            <a:r>
              <a:rPr lang="en">
                <a:solidFill>
                  <a:srgbClr val="000000"/>
                </a:solidFill>
                <a:latin typeface="Arial"/>
                <a:ea typeface="Arial"/>
                <a:cs typeface="Arial"/>
                <a:sym typeface="Arial"/>
              </a:rPr>
              <a:t>: specifies an </a:t>
            </a:r>
            <a:r>
              <a:rPr b="1" lang="en">
                <a:solidFill>
                  <a:srgbClr val="000000"/>
                </a:solidFill>
                <a:latin typeface="Arial"/>
                <a:ea typeface="Arial"/>
                <a:cs typeface="Arial"/>
                <a:sym typeface="Arial"/>
              </a:rPr>
              <a:t>initial state</a:t>
            </a:r>
            <a:r>
              <a:rPr lang="en">
                <a:solidFill>
                  <a:srgbClr val="000000"/>
                </a:solidFill>
                <a:latin typeface="Arial"/>
                <a:ea typeface="Arial"/>
                <a:cs typeface="Arial"/>
                <a:sym typeface="Arial"/>
              </a:rPr>
              <a:t> (an initial value for domains and functions of the signature)</a:t>
            </a:r>
            <a:endParaRPr>
              <a:latin typeface="Arial"/>
              <a:ea typeface="Arial"/>
              <a:cs typeface="Arial"/>
              <a:sym typeface="Arial"/>
            </a:endParaRPr>
          </a:p>
        </p:txBody>
      </p:sp>
    </p:spTree>
  </p:cSld>
  <p:clrMapOvr>
    <a:masterClrMapping/>
  </p:clrMapOvr>
  <p:transition>
    <p:fade/>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63"/>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sz="2800"/>
              <a:t>ASMETA model structure in AsmetaL</a:t>
            </a:r>
            <a:endParaRPr sz="2800"/>
          </a:p>
        </p:txBody>
      </p:sp>
      <p:pic>
        <p:nvPicPr>
          <p:cNvPr id="525" name="Google Shape;525;p63"/>
          <p:cNvPicPr preferRelativeResize="0"/>
          <p:nvPr/>
        </p:nvPicPr>
        <p:blipFill rotWithShape="1">
          <a:blip r:embed="rId3">
            <a:alphaModFix/>
          </a:blip>
          <a:srcRect b="0" l="0" r="0" t="0"/>
          <a:stretch/>
        </p:blipFill>
        <p:spPr>
          <a:xfrm>
            <a:off x="631892" y="809590"/>
            <a:ext cx="7721298" cy="3410300"/>
          </a:xfrm>
          <a:prstGeom prst="rect">
            <a:avLst/>
          </a:prstGeom>
          <a:noFill/>
          <a:ln>
            <a:noFill/>
          </a:ln>
        </p:spPr>
      </p:pic>
      <p:grpSp>
        <p:nvGrpSpPr>
          <p:cNvPr id="526" name="Google Shape;526;p63"/>
          <p:cNvGrpSpPr/>
          <p:nvPr/>
        </p:nvGrpSpPr>
        <p:grpSpPr>
          <a:xfrm>
            <a:off x="225227" y="922220"/>
            <a:ext cx="408287" cy="3204210"/>
            <a:chOff x="350355" y="1360170"/>
            <a:chExt cx="408287" cy="3204210"/>
          </a:xfrm>
        </p:grpSpPr>
        <p:sp>
          <p:nvSpPr>
            <p:cNvPr id="527" name="Google Shape;527;p63"/>
            <p:cNvSpPr txBox="1"/>
            <p:nvPr/>
          </p:nvSpPr>
          <p:spPr>
            <a:xfrm>
              <a:off x="350355" y="2146816"/>
              <a:ext cx="258855" cy="15696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D67309"/>
                  </a:solidFill>
                  <a:latin typeface="Arial"/>
                  <a:ea typeface="Arial"/>
                  <a:cs typeface="Arial"/>
                  <a:sym typeface="Arial"/>
                </a:rPr>
                <a:t>header</a:t>
              </a:r>
              <a:endParaRPr b="0" i="0" sz="1100" u="none" cap="none" strike="noStrike">
                <a:solidFill>
                  <a:srgbClr val="000000"/>
                </a:solidFill>
                <a:latin typeface="Arial"/>
                <a:ea typeface="Arial"/>
                <a:cs typeface="Arial"/>
                <a:sym typeface="Arial"/>
              </a:endParaRPr>
            </a:p>
          </p:txBody>
        </p:sp>
        <p:sp>
          <p:nvSpPr>
            <p:cNvPr id="528" name="Google Shape;528;p63"/>
            <p:cNvSpPr/>
            <p:nvPr/>
          </p:nvSpPr>
          <p:spPr>
            <a:xfrm>
              <a:off x="668220" y="1360170"/>
              <a:ext cx="90422" cy="3204210"/>
            </a:xfrm>
            <a:prstGeom prst="leftBracket">
              <a:avLst>
                <a:gd fmla="val 8333" name="adj"/>
              </a:avLst>
            </a:prstGeom>
            <a:noFill/>
            <a:ln cap="flat" cmpd="sng" w="381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nvGrpSpPr>
          <p:cNvPr id="529" name="Google Shape;529;p63"/>
          <p:cNvGrpSpPr/>
          <p:nvPr/>
        </p:nvGrpSpPr>
        <p:grpSpPr>
          <a:xfrm>
            <a:off x="4297721" y="922220"/>
            <a:ext cx="394200" cy="1954529"/>
            <a:chOff x="4422849" y="1360170"/>
            <a:chExt cx="394200" cy="1954529"/>
          </a:xfrm>
        </p:grpSpPr>
        <p:sp>
          <p:nvSpPr>
            <p:cNvPr id="530" name="Google Shape;530;p63"/>
            <p:cNvSpPr txBox="1"/>
            <p:nvPr/>
          </p:nvSpPr>
          <p:spPr>
            <a:xfrm flipH="1">
              <a:off x="4422849" y="1798825"/>
              <a:ext cx="99434"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D67309"/>
                  </a:solidFill>
                  <a:latin typeface="Arial"/>
                  <a:ea typeface="Arial"/>
                  <a:cs typeface="Arial"/>
                  <a:sym typeface="Arial"/>
                </a:rPr>
                <a:t>body</a:t>
              </a:r>
              <a:endParaRPr b="0" i="0" sz="1100" u="none" cap="none" strike="noStrike">
                <a:solidFill>
                  <a:srgbClr val="000000"/>
                </a:solidFill>
                <a:latin typeface="Arial"/>
                <a:ea typeface="Arial"/>
                <a:cs typeface="Arial"/>
                <a:sym typeface="Arial"/>
              </a:endParaRPr>
            </a:p>
          </p:txBody>
        </p:sp>
        <p:sp>
          <p:nvSpPr>
            <p:cNvPr id="531" name="Google Shape;531;p63"/>
            <p:cNvSpPr/>
            <p:nvPr/>
          </p:nvSpPr>
          <p:spPr>
            <a:xfrm>
              <a:off x="4671435" y="1360170"/>
              <a:ext cx="145614" cy="1954529"/>
            </a:xfrm>
            <a:prstGeom prst="leftBracket">
              <a:avLst>
                <a:gd fmla="val 8333" name="adj"/>
              </a:avLst>
            </a:prstGeom>
            <a:noFill/>
            <a:ln cap="flat" cmpd="sng" w="381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nvGrpSpPr>
          <p:cNvPr id="532" name="Google Shape;532;p63"/>
          <p:cNvGrpSpPr/>
          <p:nvPr/>
        </p:nvGrpSpPr>
        <p:grpSpPr>
          <a:xfrm>
            <a:off x="6338024" y="2855289"/>
            <a:ext cx="1560708" cy="338554"/>
            <a:chOff x="6463152" y="3293239"/>
            <a:chExt cx="1560708" cy="338554"/>
          </a:xfrm>
        </p:grpSpPr>
        <p:sp>
          <p:nvSpPr>
            <p:cNvPr id="533" name="Google Shape;533;p63"/>
            <p:cNvSpPr txBox="1"/>
            <p:nvPr/>
          </p:nvSpPr>
          <p:spPr>
            <a:xfrm>
              <a:off x="6486011" y="3293239"/>
              <a:ext cx="1537849"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D67309"/>
                  </a:solidFill>
                  <a:latin typeface="Arial"/>
                  <a:ea typeface="Arial"/>
                  <a:cs typeface="Arial"/>
                  <a:sym typeface="Arial"/>
                </a:rPr>
                <a:t>main rule</a:t>
              </a:r>
              <a:endParaRPr b="0" i="0" sz="1100" u="none" cap="none" strike="noStrike">
                <a:solidFill>
                  <a:srgbClr val="000000"/>
                </a:solidFill>
                <a:latin typeface="Arial"/>
                <a:ea typeface="Arial"/>
                <a:cs typeface="Arial"/>
                <a:sym typeface="Arial"/>
              </a:endParaRPr>
            </a:p>
          </p:txBody>
        </p:sp>
        <p:sp>
          <p:nvSpPr>
            <p:cNvPr id="534" name="Google Shape;534;p63"/>
            <p:cNvSpPr/>
            <p:nvPr/>
          </p:nvSpPr>
          <p:spPr>
            <a:xfrm rot="10800000">
              <a:off x="6463152" y="3314699"/>
              <a:ext cx="45719" cy="295634"/>
            </a:xfrm>
            <a:prstGeom prst="leftBracket">
              <a:avLst>
                <a:gd fmla="val 8333" name="adj"/>
              </a:avLst>
            </a:prstGeom>
            <a:noFill/>
            <a:ln cap="flat" cmpd="sng" w="381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nvGrpSpPr>
          <p:cNvPr id="535" name="Google Shape;535;p63"/>
          <p:cNvGrpSpPr/>
          <p:nvPr/>
        </p:nvGrpSpPr>
        <p:grpSpPr>
          <a:xfrm>
            <a:off x="3158555" y="3437049"/>
            <a:ext cx="1905537" cy="689380"/>
            <a:chOff x="3283683" y="3874999"/>
            <a:chExt cx="1905537" cy="689380"/>
          </a:xfrm>
        </p:grpSpPr>
        <p:sp>
          <p:nvSpPr>
            <p:cNvPr id="536" name="Google Shape;536;p63"/>
            <p:cNvSpPr txBox="1"/>
            <p:nvPr/>
          </p:nvSpPr>
          <p:spPr>
            <a:xfrm>
              <a:off x="3283683" y="4105806"/>
              <a:ext cx="1905537"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D67309"/>
                  </a:solidFill>
                  <a:latin typeface="Arial"/>
                  <a:ea typeface="Arial"/>
                  <a:cs typeface="Arial"/>
                  <a:sym typeface="Arial"/>
                </a:rPr>
                <a:t>initialization</a:t>
              </a:r>
              <a:endParaRPr b="0" i="0" sz="1100" u="none" cap="none" strike="noStrike">
                <a:solidFill>
                  <a:srgbClr val="000000"/>
                </a:solidFill>
                <a:latin typeface="Arial"/>
                <a:ea typeface="Arial"/>
                <a:cs typeface="Arial"/>
                <a:sym typeface="Arial"/>
              </a:endParaRPr>
            </a:p>
          </p:txBody>
        </p:sp>
        <p:sp>
          <p:nvSpPr>
            <p:cNvPr id="537" name="Google Shape;537;p63"/>
            <p:cNvSpPr/>
            <p:nvPr/>
          </p:nvSpPr>
          <p:spPr>
            <a:xfrm flipH="1" rot="10800000">
              <a:off x="4681465" y="3874999"/>
              <a:ext cx="90422" cy="689380"/>
            </a:xfrm>
            <a:prstGeom prst="leftBracket">
              <a:avLst>
                <a:gd fmla="val 8333" name="adj"/>
              </a:avLst>
            </a:prstGeom>
            <a:noFill/>
            <a:ln cap="flat" cmpd="sng" w="381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64"/>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ASMETA Eclipse Editor</a:t>
            </a:r>
            <a:endParaRPr/>
          </a:p>
        </p:txBody>
      </p:sp>
      <p:sp>
        <p:nvSpPr>
          <p:cNvPr id="543" name="Google Shape;543;p64"/>
          <p:cNvSpPr txBox="1"/>
          <p:nvPr>
            <p:ph idx="4294967295" type="body"/>
          </p:nvPr>
        </p:nvSpPr>
        <p:spPr>
          <a:xfrm>
            <a:off x="0" y="1354138"/>
            <a:ext cx="7067550" cy="3033712"/>
          </a:xfrm>
          <a:prstGeom prst="rect">
            <a:avLst/>
          </a:prstGeom>
          <a:noFill/>
          <a:ln>
            <a:noFill/>
          </a:ln>
        </p:spPr>
        <p:txBody>
          <a:bodyPr anchorCtr="0" anchor="t" bIns="0" lIns="0" spcFirstLastPara="1" rIns="0" wrap="square" tIns="0">
            <a:noAutofit/>
          </a:bodyPr>
          <a:lstStyle/>
          <a:p>
            <a:pPr indent="0" lvl="0" marL="0" rtl="0" algn="l">
              <a:lnSpc>
                <a:spcPct val="115000"/>
              </a:lnSpc>
              <a:spcBef>
                <a:spcPts val="1200"/>
              </a:spcBef>
              <a:spcAft>
                <a:spcPts val="0"/>
              </a:spcAft>
              <a:buClr>
                <a:srgbClr val="000000"/>
              </a:buClr>
              <a:buSzPts val="2118"/>
              <a:buFont typeface="Arial"/>
              <a:buNone/>
            </a:pPr>
            <a:r>
              <a:t/>
            </a:r>
            <a:endParaRPr/>
          </a:p>
          <a:p>
            <a:pPr indent="0" lvl="0" marL="0" rtl="0" algn="l">
              <a:lnSpc>
                <a:spcPct val="115000"/>
              </a:lnSpc>
              <a:spcBef>
                <a:spcPts val="600"/>
              </a:spcBef>
              <a:spcAft>
                <a:spcPts val="0"/>
              </a:spcAft>
              <a:buSzPts val="2000"/>
              <a:buNone/>
            </a:pPr>
            <a:r>
              <a:t/>
            </a:r>
            <a:endParaRPr/>
          </a:p>
        </p:txBody>
      </p:sp>
      <p:pic>
        <p:nvPicPr>
          <p:cNvPr id="544" name="Google Shape;544;p64"/>
          <p:cNvPicPr preferRelativeResize="0"/>
          <p:nvPr/>
        </p:nvPicPr>
        <p:blipFill rotWithShape="1">
          <a:blip r:embed="rId3">
            <a:alphaModFix/>
          </a:blip>
          <a:srcRect b="0" l="0" r="0" t="0"/>
          <a:stretch/>
        </p:blipFill>
        <p:spPr>
          <a:xfrm>
            <a:off x="1038225" y="656119"/>
            <a:ext cx="7067550" cy="4045822"/>
          </a:xfrm>
          <a:prstGeom prst="rect">
            <a:avLst/>
          </a:prstGeom>
          <a:noFill/>
          <a:ln>
            <a:noFill/>
          </a:ln>
        </p:spPr>
      </p:pic>
    </p:spTree>
  </p:cSld>
  <p:clrMapOvr>
    <a:masterClrMapping/>
  </p:clrMapOvr>
  <p:transition>
    <p:fade/>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65"/>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Detailed look of an ASMETA model</a:t>
            </a:r>
            <a:endParaRPr/>
          </a:p>
        </p:txBody>
      </p:sp>
      <p:sp>
        <p:nvSpPr>
          <p:cNvPr id="550" name="Google Shape;550;p65"/>
          <p:cNvSpPr txBox="1"/>
          <p:nvPr>
            <p:ph idx="1" type="body"/>
          </p:nvPr>
        </p:nvSpPr>
        <p:spPr>
          <a:xfrm>
            <a:off x="4803623" y="792000"/>
            <a:ext cx="3708000" cy="3780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600"/>
              </a:spcBef>
              <a:spcAft>
                <a:spcPts val="0"/>
              </a:spcAft>
              <a:buSzPts val="2000"/>
              <a:buNone/>
            </a:pPr>
            <a:r>
              <a:rPr b="1" lang="en">
                <a:solidFill>
                  <a:schemeClr val="accent6"/>
                </a:solidFill>
                <a:latin typeface="Inter"/>
                <a:ea typeface="Inter"/>
                <a:cs typeface="Inter"/>
                <a:sym typeface="Inter"/>
              </a:rPr>
              <a:t>Model name</a:t>
            </a:r>
            <a:endParaRPr b="1">
              <a:solidFill>
                <a:schemeClr val="accent6"/>
              </a:solidFill>
              <a:latin typeface="Inter"/>
              <a:ea typeface="Inter"/>
              <a:cs typeface="Inter"/>
              <a:sym typeface="Inter"/>
            </a:endParaRPr>
          </a:p>
          <a:p>
            <a:pPr indent="-349250" lvl="0" marL="457200" rtl="0" algn="l">
              <a:lnSpc>
                <a:spcPct val="115000"/>
              </a:lnSpc>
              <a:spcBef>
                <a:spcPts val="600"/>
              </a:spcBef>
              <a:spcAft>
                <a:spcPts val="0"/>
              </a:spcAft>
              <a:buSzPts val="1900"/>
              <a:buChar char="●"/>
            </a:pPr>
            <a:r>
              <a:rPr lang="en" sz="1900"/>
              <a:t>Keyword </a:t>
            </a:r>
            <a:r>
              <a:rPr b="1" lang="en" sz="1900">
                <a:latin typeface="Inter"/>
                <a:ea typeface="Inter"/>
                <a:cs typeface="Inter"/>
                <a:sym typeface="Inter"/>
              </a:rPr>
              <a:t>asm</a:t>
            </a:r>
            <a:r>
              <a:rPr lang="en" sz="1900"/>
              <a:t> followed by the name (same as the file!)</a:t>
            </a:r>
            <a:endParaRPr sz="1900"/>
          </a:p>
          <a:p>
            <a:pPr indent="-349250" lvl="0" marL="457200" rtl="0" algn="l">
              <a:lnSpc>
                <a:spcPct val="115000"/>
              </a:lnSpc>
              <a:spcBef>
                <a:spcPts val="0"/>
              </a:spcBef>
              <a:spcAft>
                <a:spcPts val="0"/>
              </a:spcAft>
              <a:buSzPts val="1900"/>
              <a:buChar char="●"/>
            </a:pPr>
            <a:r>
              <a:rPr lang="en" sz="1900"/>
              <a:t>Keyword </a:t>
            </a:r>
            <a:r>
              <a:rPr b="1" lang="en" sz="1900">
                <a:latin typeface="Inter"/>
                <a:ea typeface="Inter"/>
                <a:cs typeface="Inter"/>
                <a:sym typeface="Inter"/>
              </a:rPr>
              <a:t>module</a:t>
            </a:r>
            <a:r>
              <a:rPr lang="en" sz="1900"/>
              <a:t> to define a module:</a:t>
            </a:r>
            <a:endParaRPr sz="1900"/>
          </a:p>
          <a:p>
            <a:pPr indent="-330200" lvl="1" marL="914400" rtl="0" algn="l">
              <a:lnSpc>
                <a:spcPct val="115000"/>
              </a:lnSpc>
              <a:spcBef>
                <a:spcPts val="0"/>
              </a:spcBef>
              <a:spcAft>
                <a:spcPts val="0"/>
              </a:spcAft>
              <a:buSzPts val="1600"/>
              <a:buChar char="○"/>
            </a:pPr>
            <a:r>
              <a:rPr lang="en" sz="1600"/>
              <a:t>an ASM with no main rule</a:t>
            </a:r>
            <a:endParaRPr sz="1600"/>
          </a:p>
          <a:p>
            <a:pPr indent="-330200" lvl="1" marL="914400" rtl="0" algn="l">
              <a:lnSpc>
                <a:spcPct val="115000"/>
              </a:lnSpc>
              <a:spcBef>
                <a:spcPts val="0"/>
              </a:spcBef>
              <a:spcAft>
                <a:spcPts val="0"/>
              </a:spcAft>
              <a:buSzPts val="1600"/>
              <a:buChar char="○"/>
            </a:pPr>
            <a:r>
              <a:rPr lang="en" sz="1600"/>
              <a:t>typically imported  by other models for modularization </a:t>
            </a:r>
            <a:endParaRPr sz="1600"/>
          </a:p>
          <a:p>
            <a:pPr indent="0" lvl="0" marL="457200" rtl="0" algn="l">
              <a:lnSpc>
                <a:spcPct val="115000"/>
              </a:lnSpc>
              <a:spcBef>
                <a:spcPts val="600"/>
              </a:spcBef>
              <a:spcAft>
                <a:spcPts val="0"/>
              </a:spcAft>
              <a:buSzPts val="2000"/>
              <a:buNone/>
            </a:pPr>
            <a:r>
              <a:t/>
            </a:r>
            <a:endParaRPr/>
          </a:p>
        </p:txBody>
      </p:sp>
      <p:sp>
        <p:nvSpPr>
          <p:cNvPr id="551" name="Google Shape;551;p65"/>
          <p:cNvSpPr txBox="1"/>
          <p:nvPr>
            <p:ph idx="2" type="body"/>
          </p:nvPr>
        </p:nvSpPr>
        <p:spPr>
          <a:xfrm>
            <a:off x="576263" y="792000"/>
            <a:ext cx="3995737" cy="3780000"/>
          </a:xfrm>
          <a:prstGeom prst="rect">
            <a:avLst/>
          </a:prstGeom>
          <a:noFill/>
          <a:ln>
            <a:noFill/>
          </a:ln>
        </p:spPr>
        <p:txBody>
          <a:bodyPr anchorCtr="0" anchor="t" bIns="0" lIns="0" spcFirstLastPara="1" rIns="0" wrap="square" tIns="0">
            <a:noAutofit/>
          </a:bodyPr>
          <a:lstStyle/>
          <a:p>
            <a:pPr indent="-228600" lvl="0" marL="457200" rtl="0" algn="l">
              <a:lnSpc>
                <a:spcPct val="115000"/>
              </a:lnSpc>
              <a:spcBef>
                <a:spcPts val="600"/>
              </a:spcBef>
              <a:spcAft>
                <a:spcPts val="0"/>
              </a:spcAft>
              <a:buSzPts val="2400"/>
              <a:buNone/>
            </a:pPr>
            <a:r>
              <a:t/>
            </a:r>
            <a:endParaRPr/>
          </a:p>
        </p:txBody>
      </p:sp>
      <p:pic>
        <p:nvPicPr>
          <p:cNvPr id="552" name="Google Shape;552;p65"/>
          <p:cNvPicPr preferRelativeResize="0"/>
          <p:nvPr/>
        </p:nvPicPr>
        <p:blipFill rotWithShape="1">
          <a:blip r:embed="rId3">
            <a:alphaModFix/>
          </a:blip>
          <a:srcRect b="0" l="0" r="0" t="0"/>
          <a:stretch/>
        </p:blipFill>
        <p:spPr>
          <a:xfrm>
            <a:off x="368597" y="926471"/>
            <a:ext cx="4036275" cy="3511057"/>
          </a:xfrm>
          <a:prstGeom prst="rect">
            <a:avLst/>
          </a:prstGeom>
          <a:noFill/>
          <a:ln>
            <a:noFill/>
          </a:ln>
        </p:spPr>
      </p:pic>
      <p:cxnSp>
        <p:nvCxnSpPr>
          <p:cNvPr id="553" name="Google Shape;553;p65"/>
          <p:cNvCxnSpPr/>
          <p:nvPr/>
        </p:nvCxnSpPr>
        <p:spPr>
          <a:xfrm rot="10800000">
            <a:off x="1968383" y="1155032"/>
            <a:ext cx="2575560" cy="335280"/>
          </a:xfrm>
          <a:prstGeom prst="straightConnector1">
            <a:avLst/>
          </a:prstGeom>
          <a:noFill/>
          <a:ln cap="flat" cmpd="sng" w="38100">
            <a:solidFill>
              <a:schemeClr val="accent6"/>
            </a:solidFill>
            <a:prstDash val="solid"/>
            <a:round/>
            <a:headEnd len="sm" w="sm" type="none"/>
            <a:tailEnd len="med" w="med" type="triangle"/>
          </a:ln>
        </p:spPr>
      </p:cxnSp>
    </p:spTree>
  </p:cSld>
  <p:clrMapOvr>
    <a:masterClrMapping/>
  </p:clrMapOvr>
  <p:transition>
    <p:fade/>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66"/>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Detailed look of an ASMETA model</a:t>
            </a:r>
            <a:endParaRPr/>
          </a:p>
        </p:txBody>
      </p:sp>
      <p:sp>
        <p:nvSpPr>
          <p:cNvPr id="559" name="Google Shape;559;p66"/>
          <p:cNvSpPr txBox="1"/>
          <p:nvPr>
            <p:ph idx="1" type="body"/>
          </p:nvPr>
        </p:nvSpPr>
        <p:spPr>
          <a:xfrm>
            <a:off x="4572000" y="792000"/>
            <a:ext cx="3939623" cy="3780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600"/>
              </a:spcBef>
              <a:spcAft>
                <a:spcPts val="0"/>
              </a:spcAft>
              <a:buSzPts val="2000"/>
              <a:buNone/>
            </a:pPr>
            <a:r>
              <a:rPr b="1" lang="en">
                <a:solidFill>
                  <a:schemeClr val="accent6"/>
                </a:solidFill>
                <a:latin typeface="Arial"/>
                <a:ea typeface="Arial"/>
                <a:cs typeface="Arial"/>
                <a:sym typeface="Arial"/>
              </a:rPr>
              <a:t>Import</a:t>
            </a:r>
            <a:endParaRPr b="1">
              <a:solidFill>
                <a:schemeClr val="accent6"/>
              </a:solidFill>
              <a:latin typeface="Arial"/>
              <a:ea typeface="Arial"/>
              <a:cs typeface="Arial"/>
              <a:sym typeface="Arial"/>
            </a:endParaRPr>
          </a:p>
          <a:p>
            <a:pPr indent="-342900" lvl="0" marL="457200" rtl="0" algn="l">
              <a:lnSpc>
                <a:spcPct val="115000"/>
              </a:lnSpc>
              <a:spcBef>
                <a:spcPts val="600"/>
              </a:spcBef>
              <a:spcAft>
                <a:spcPts val="0"/>
              </a:spcAft>
              <a:buSzPts val="1800"/>
              <a:buChar char="●"/>
            </a:pPr>
            <a:r>
              <a:rPr lang="en" sz="1800">
                <a:latin typeface="Arial"/>
                <a:ea typeface="Arial"/>
                <a:cs typeface="Arial"/>
                <a:sym typeface="Arial"/>
              </a:rPr>
              <a:t>Keyword </a:t>
            </a:r>
            <a:r>
              <a:rPr b="1" lang="en" sz="1800">
                <a:latin typeface="Arial"/>
                <a:ea typeface="Arial"/>
                <a:cs typeface="Arial"/>
                <a:sym typeface="Arial"/>
              </a:rPr>
              <a:t>import</a:t>
            </a:r>
            <a:r>
              <a:rPr lang="en" sz="1800">
                <a:latin typeface="Arial"/>
                <a:ea typeface="Arial"/>
                <a:cs typeface="Arial"/>
                <a:sym typeface="Arial"/>
              </a:rPr>
              <a:t> followed by the file name with its relative/absolute path</a:t>
            </a:r>
            <a:endParaRPr sz="1800">
              <a:latin typeface="Arial"/>
              <a:ea typeface="Arial"/>
              <a:cs typeface="Arial"/>
              <a:sym typeface="Arial"/>
            </a:endParaRPr>
          </a:p>
          <a:p>
            <a:pPr indent="-342900" lvl="0" marL="457200" rtl="0" algn="l">
              <a:lnSpc>
                <a:spcPct val="115000"/>
              </a:lnSpc>
              <a:spcBef>
                <a:spcPts val="0"/>
              </a:spcBef>
              <a:spcAft>
                <a:spcPts val="0"/>
              </a:spcAft>
              <a:buSzPts val="1800"/>
              <a:buChar char="●"/>
            </a:pPr>
            <a:r>
              <a:rPr lang="en" sz="1800">
                <a:latin typeface="Arial"/>
                <a:ea typeface="Arial"/>
                <a:cs typeface="Arial"/>
                <a:sym typeface="Arial"/>
              </a:rPr>
              <a:t>It’s mandatory to import the </a:t>
            </a:r>
            <a:r>
              <a:rPr b="1" lang="en" sz="1800">
                <a:solidFill>
                  <a:schemeClr val="accent2"/>
                </a:solidFill>
                <a:latin typeface="Arial"/>
                <a:ea typeface="Arial"/>
                <a:cs typeface="Arial"/>
                <a:sym typeface="Arial"/>
              </a:rPr>
              <a:t>StandardLibrary </a:t>
            </a:r>
            <a:r>
              <a:rPr lang="en" sz="1800">
                <a:latin typeface="Arial"/>
                <a:ea typeface="Arial"/>
                <a:cs typeface="Arial"/>
                <a:sym typeface="Arial"/>
              </a:rPr>
              <a:t>with predefined decls. for:</a:t>
            </a:r>
            <a:endParaRPr sz="1800">
              <a:latin typeface="Arial"/>
              <a:ea typeface="Arial"/>
              <a:cs typeface="Arial"/>
              <a:sym typeface="Arial"/>
            </a:endParaRPr>
          </a:p>
          <a:p>
            <a:pPr indent="-317500" lvl="1" marL="914400" rtl="0" algn="l">
              <a:lnSpc>
                <a:spcPct val="115000"/>
              </a:lnSpc>
              <a:spcBef>
                <a:spcPts val="0"/>
              </a:spcBef>
              <a:spcAft>
                <a:spcPts val="0"/>
              </a:spcAft>
              <a:buSzPts val="1400"/>
              <a:buChar char="○"/>
            </a:pPr>
            <a:r>
              <a:rPr lang="en" sz="1400">
                <a:latin typeface="Arial"/>
                <a:ea typeface="Arial"/>
                <a:cs typeface="Arial"/>
                <a:sym typeface="Arial"/>
              </a:rPr>
              <a:t>primitive domains: Boolean, Natural, Integer, Complex, Char, and String</a:t>
            </a:r>
            <a:endParaRPr sz="1400">
              <a:latin typeface="Arial"/>
              <a:ea typeface="Arial"/>
              <a:cs typeface="Arial"/>
              <a:sym typeface="Arial"/>
            </a:endParaRPr>
          </a:p>
          <a:p>
            <a:pPr indent="-317500" lvl="1" marL="914400" rtl="0" algn="l">
              <a:lnSpc>
                <a:spcPct val="115000"/>
              </a:lnSpc>
              <a:spcBef>
                <a:spcPts val="0"/>
              </a:spcBef>
              <a:spcAft>
                <a:spcPts val="0"/>
              </a:spcAft>
              <a:buSzPts val="1400"/>
              <a:buChar char="○"/>
            </a:pPr>
            <a:r>
              <a:rPr lang="en" sz="1400">
                <a:latin typeface="Arial"/>
                <a:ea typeface="Arial"/>
                <a:cs typeface="Arial"/>
                <a:sym typeface="Arial"/>
              </a:rPr>
              <a:t>functions for main operations over base domains and structured domains (tuples, sequences, sets, and maps)</a:t>
            </a:r>
            <a:endParaRPr sz="1400">
              <a:latin typeface="Arial"/>
              <a:ea typeface="Arial"/>
              <a:cs typeface="Arial"/>
              <a:sym typeface="Arial"/>
            </a:endParaRPr>
          </a:p>
          <a:p>
            <a:pPr indent="-228600" lvl="1" marL="914400" rtl="0" algn="l">
              <a:lnSpc>
                <a:spcPct val="115000"/>
              </a:lnSpc>
              <a:spcBef>
                <a:spcPts val="0"/>
              </a:spcBef>
              <a:spcAft>
                <a:spcPts val="0"/>
              </a:spcAft>
              <a:buSzPts val="1900"/>
              <a:buNone/>
            </a:pPr>
            <a:r>
              <a:t/>
            </a:r>
            <a:endParaRPr sz="1900">
              <a:latin typeface="Arial"/>
              <a:ea typeface="Arial"/>
              <a:cs typeface="Arial"/>
              <a:sym typeface="Arial"/>
            </a:endParaRPr>
          </a:p>
        </p:txBody>
      </p:sp>
      <p:cxnSp>
        <p:nvCxnSpPr>
          <p:cNvPr id="560" name="Google Shape;560;p66"/>
          <p:cNvCxnSpPr/>
          <p:nvPr/>
        </p:nvCxnSpPr>
        <p:spPr>
          <a:xfrm flipH="1">
            <a:off x="2941320" y="1623060"/>
            <a:ext cx="1470660" cy="167640"/>
          </a:xfrm>
          <a:prstGeom prst="straightConnector1">
            <a:avLst/>
          </a:prstGeom>
          <a:noFill/>
          <a:ln cap="flat" cmpd="sng" w="38100">
            <a:solidFill>
              <a:schemeClr val="accent6"/>
            </a:solidFill>
            <a:prstDash val="solid"/>
            <a:round/>
            <a:headEnd len="sm" w="sm" type="none"/>
            <a:tailEnd len="med" w="med" type="triangle"/>
          </a:ln>
        </p:spPr>
      </p:cxnSp>
      <p:pic>
        <p:nvPicPr>
          <p:cNvPr id="561" name="Google Shape;561;p66"/>
          <p:cNvPicPr preferRelativeResize="0"/>
          <p:nvPr>
            <p:ph idx="2" type="body"/>
          </p:nvPr>
        </p:nvPicPr>
        <p:blipFill rotWithShape="1">
          <a:blip r:embed="rId3">
            <a:alphaModFix/>
          </a:blip>
          <a:srcRect b="0" l="0" r="0" t="0"/>
          <a:stretch/>
        </p:blipFill>
        <p:spPr>
          <a:xfrm>
            <a:off x="576263" y="944159"/>
            <a:ext cx="3995737" cy="3475845"/>
          </a:xfrm>
          <a:prstGeom prst="rect">
            <a:avLst/>
          </a:prstGeom>
          <a:noFill/>
          <a:ln>
            <a:noFill/>
          </a:ln>
        </p:spPr>
      </p:pic>
      <p:cxnSp>
        <p:nvCxnSpPr>
          <p:cNvPr id="562" name="Google Shape;562;p66"/>
          <p:cNvCxnSpPr/>
          <p:nvPr/>
        </p:nvCxnSpPr>
        <p:spPr>
          <a:xfrm flipH="1">
            <a:off x="3007895" y="1106905"/>
            <a:ext cx="1515980" cy="394636"/>
          </a:xfrm>
          <a:prstGeom prst="straightConnector1">
            <a:avLst/>
          </a:prstGeom>
          <a:noFill/>
          <a:ln cap="flat" cmpd="sng" w="38100">
            <a:solidFill>
              <a:schemeClr val="accent6"/>
            </a:solidFill>
            <a:prstDash val="solid"/>
            <a:round/>
            <a:headEnd len="sm" w="sm" type="none"/>
            <a:tailEnd len="med" w="med" type="triangle"/>
          </a:ln>
        </p:spPr>
      </p:cxnSp>
    </p:spTree>
  </p:cSld>
  <p:clrMapOvr>
    <a:masterClrMapping/>
  </p:clrMapOvr>
  <p:transition>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5"/>
          <p:cNvSpPr txBox="1"/>
          <p:nvPr>
            <p:ph type="title"/>
          </p:nvPr>
        </p:nvSpPr>
        <p:spPr>
          <a:xfrm>
            <a:off x="576000" y="216000"/>
            <a:ext cx="7920000" cy="3963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Ing. Silvia Bonfanti, PhD</a:t>
            </a:r>
            <a:endParaRPr/>
          </a:p>
        </p:txBody>
      </p:sp>
      <p:pic>
        <p:nvPicPr>
          <p:cNvPr id="130" name="Google Shape;130;p5"/>
          <p:cNvPicPr preferRelativeResize="0"/>
          <p:nvPr>
            <p:ph idx="2" type="pic"/>
          </p:nvPr>
        </p:nvPicPr>
        <p:blipFill rotWithShape="1">
          <a:blip r:embed="rId3">
            <a:alphaModFix/>
          </a:blip>
          <a:srcRect b="0" l="1067" r="1066" t="0"/>
          <a:stretch/>
        </p:blipFill>
        <p:spPr>
          <a:xfrm>
            <a:off x="6676500" y="707719"/>
            <a:ext cx="1819500" cy="1859100"/>
          </a:xfrm>
          <a:prstGeom prst="rect">
            <a:avLst/>
          </a:prstGeom>
          <a:noFill/>
          <a:ln>
            <a:noFill/>
          </a:ln>
        </p:spPr>
      </p:pic>
      <p:sp>
        <p:nvSpPr>
          <p:cNvPr id="131" name="Google Shape;131;p5"/>
          <p:cNvSpPr txBox="1"/>
          <p:nvPr>
            <p:ph idx="1" type="body"/>
          </p:nvPr>
        </p:nvSpPr>
        <p:spPr>
          <a:xfrm>
            <a:off x="6676501" y="2678668"/>
            <a:ext cx="2467500" cy="438150"/>
          </a:xfrm>
          <a:prstGeom prst="rect">
            <a:avLst/>
          </a:prstGeom>
          <a:noFill/>
          <a:ln>
            <a:noFill/>
          </a:ln>
        </p:spPr>
        <p:txBody>
          <a:bodyPr anchorCtr="0" anchor="t" bIns="0" lIns="0" spcFirstLastPara="1" rIns="0" wrap="square" tIns="0">
            <a:noAutofit/>
          </a:bodyPr>
          <a:lstStyle/>
          <a:p>
            <a:pPr indent="0" lvl="0" marL="76200" rtl="0" algn="l">
              <a:lnSpc>
                <a:spcPct val="115000"/>
              </a:lnSpc>
              <a:spcBef>
                <a:spcPts val="600"/>
              </a:spcBef>
              <a:spcAft>
                <a:spcPts val="0"/>
              </a:spcAft>
              <a:buSzPts val="2400"/>
              <a:buNone/>
            </a:pPr>
            <a:r>
              <a:rPr lang="en"/>
              <a:t>silvia.bonfanti@unibg.it</a:t>
            </a:r>
            <a:endParaRPr/>
          </a:p>
        </p:txBody>
      </p:sp>
      <p:cxnSp>
        <p:nvCxnSpPr>
          <p:cNvPr id="132" name="Google Shape;132;p5"/>
          <p:cNvCxnSpPr/>
          <p:nvPr/>
        </p:nvCxnSpPr>
        <p:spPr>
          <a:xfrm>
            <a:off x="575998" y="928827"/>
            <a:ext cx="2" cy="1990523"/>
          </a:xfrm>
          <a:prstGeom prst="straightConnector1">
            <a:avLst/>
          </a:prstGeom>
          <a:noFill/>
          <a:ln cap="flat" cmpd="sng" w="38100">
            <a:solidFill>
              <a:schemeClr val="accent2"/>
            </a:solidFill>
            <a:prstDash val="solid"/>
            <a:round/>
            <a:headEnd len="sm" w="sm" type="none"/>
            <a:tailEnd len="sm" w="sm" type="none"/>
          </a:ln>
        </p:spPr>
      </p:cxnSp>
      <p:cxnSp>
        <p:nvCxnSpPr>
          <p:cNvPr id="133" name="Google Shape;133;p5"/>
          <p:cNvCxnSpPr/>
          <p:nvPr/>
        </p:nvCxnSpPr>
        <p:spPr>
          <a:xfrm flipH="1" rot="10800000">
            <a:off x="576000" y="1138762"/>
            <a:ext cx="304800" cy="1500"/>
          </a:xfrm>
          <a:prstGeom prst="straightConnector1">
            <a:avLst/>
          </a:prstGeom>
          <a:noFill/>
          <a:ln cap="flat" cmpd="sng" w="38100">
            <a:solidFill>
              <a:schemeClr val="accent2"/>
            </a:solidFill>
            <a:prstDash val="solid"/>
            <a:round/>
            <a:headEnd len="sm" w="sm" type="none"/>
            <a:tailEnd len="med" w="med" type="oval"/>
          </a:ln>
        </p:spPr>
      </p:cxnSp>
      <p:cxnSp>
        <p:nvCxnSpPr>
          <p:cNvPr id="134" name="Google Shape;134;p5"/>
          <p:cNvCxnSpPr/>
          <p:nvPr/>
        </p:nvCxnSpPr>
        <p:spPr>
          <a:xfrm flipH="1" rot="10800000">
            <a:off x="576000" y="1803079"/>
            <a:ext cx="304800" cy="1500"/>
          </a:xfrm>
          <a:prstGeom prst="straightConnector1">
            <a:avLst/>
          </a:prstGeom>
          <a:noFill/>
          <a:ln cap="flat" cmpd="sng" w="38100">
            <a:solidFill>
              <a:schemeClr val="accent2"/>
            </a:solidFill>
            <a:prstDash val="solid"/>
            <a:round/>
            <a:headEnd len="sm" w="sm" type="none"/>
            <a:tailEnd len="med" w="med" type="oval"/>
          </a:ln>
        </p:spPr>
      </p:cxnSp>
      <p:cxnSp>
        <p:nvCxnSpPr>
          <p:cNvPr id="135" name="Google Shape;135;p5"/>
          <p:cNvCxnSpPr/>
          <p:nvPr/>
        </p:nvCxnSpPr>
        <p:spPr>
          <a:xfrm flipH="1" rot="10800000">
            <a:off x="576000" y="2482972"/>
            <a:ext cx="304800" cy="1500"/>
          </a:xfrm>
          <a:prstGeom prst="straightConnector1">
            <a:avLst/>
          </a:prstGeom>
          <a:noFill/>
          <a:ln cap="flat" cmpd="sng" w="38100">
            <a:solidFill>
              <a:schemeClr val="accent2"/>
            </a:solidFill>
            <a:prstDash val="solid"/>
            <a:round/>
            <a:headEnd len="sm" w="sm" type="none"/>
            <a:tailEnd len="med" w="med" type="oval"/>
          </a:ln>
        </p:spPr>
      </p:cxnSp>
      <p:sp>
        <p:nvSpPr>
          <p:cNvPr id="136" name="Google Shape;136;p5"/>
          <p:cNvSpPr txBox="1"/>
          <p:nvPr/>
        </p:nvSpPr>
        <p:spPr>
          <a:xfrm>
            <a:off x="880800" y="928827"/>
            <a:ext cx="3853636" cy="830966"/>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2013</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MSc in Computer Engineering at University of Bergamo</a:t>
            </a:r>
            <a:endParaRPr b="0" i="0" sz="1400" u="none" cap="none" strike="noStrike">
              <a:solidFill>
                <a:srgbClr val="000000"/>
              </a:solidFill>
              <a:latin typeface="Arial"/>
              <a:ea typeface="Arial"/>
              <a:cs typeface="Arial"/>
              <a:sym typeface="Arial"/>
            </a:endParaRPr>
          </a:p>
        </p:txBody>
      </p:sp>
      <p:sp>
        <p:nvSpPr>
          <p:cNvPr id="137" name="Google Shape;137;p5"/>
          <p:cNvSpPr txBox="1"/>
          <p:nvPr/>
        </p:nvSpPr>
        <p:spPr>
          <a:xfrm>
            <a:off x="880799" y="1588148"/>
            <a:ext cx="3853639" cy="831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2017</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PhD in Engineering and Applied Sciences at University of Bergamo </a:t>
            </a:r>
            <a:endParaRPr b="0" i="0" sz="1400" u="none" cap="none" strike="noStrike">
              <a:solidFill>
                <a:srgbClr val="000000"/>
              </a:solidFill>
              <a:latin typeface="Arial"/>
              <a:ea typeface="Arial"/>
              <a:cs typeface="Arial"/>
              <a:sym typeface="Arial"/>
            </a:endParaRPr>
          </a:p>
        </p:txBody>
      </p:sp>
      <p:sp>
        <p:nvSpPr>
          <p:cNvPr id="138" name="Google Shape;138;p5"/>
          <p:cNvSpPr txBox="1"/>
          <p:nvPr/>
        </p:nvSpPr>
        <p:spPr>
          <a:xfrm>
            <a:off x="880800" y="2282143"/>
            <a:ext cx="29853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Since 2023</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Research Associate </a:t>
            </a:r>
            <a:endParaRPr b="0" i="0" sz="1400" u="none" cap="none" strike="noStrike">
              <a:solidFill>
                <a:srgbClr val="000000"/>
              </a:solidFill>
              <a:latin typeface="Arial"/>
              <a:ea typeface="Arial"/>
              <a:cs typeface="Arial"/>
              <a:sym typeface="Arial"/>
            </a:endParaRPr>
          </a:p>
        </p:txBody>
      </p:sp>
      <p:sp>
        <p:nvSpPr>
          <p:cNvPr id="139" name="Google Shape;139;p5"/>
          <p:cNvSpPr txBox="1"/>
          <p:nvPr/>
        </p:nvSpPr>
        <p:spPr>
          <a:xfrm>
            <a:off x="2467501" y="2820751"/>
            <a:ext cx="1311900" cy="738900"/>
          </a:xfrm>
          <a:prstGeom prst="rect">
            <a:avLst/>
          </a:prstGeom>
          <a:gradFill>
            <a:gsLst>
              <a:gs pos="0">
                <a:srgbClr val="1077D2"/>
              </a:gs>
              <a:gs pos="100000">
                <a:srgbClr val="093153"/>
              </a:gs>
            </a:gsLst>
            <a:path path="circle">
              <a:fillToRect b="50%" l="50%" r="50%" t="50%"/>
            </a:path>
            <a:tileRect/>
          </a:gradFill>
          <a:ln>
            <a:noFill/>
          </a:ln>
          <a:effectLst>
            <a:outerShdw blurRad="57150" rotWithShape="0" algn="bl" dir="5400000" dist="19050">
              <a:srgbClr val="073763">
                <a:alpha val="47450"/>
              </a:srgbClr>
            </a:outerShdw>
          </a:effectLst>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Architects Daughter"/>
                <a:ea typeface="Architects Daughter"/>
                <a:cs typeface="Architects Daughter"/>
                <a:sym typeface="Architects Daughter"/>
              </a:rPr>
              <a:t>Formal methods</a:t>
            </a:r>
            <a:endParaRPr b="0" i="0" sz="1800" u="none" cap="none" strike="noStrike">
              <a:solidFill>
                <a:schemeClr val="lt1"/>
              </a:solidFill>
              <a:latin typeface="Architects Daughter"/>
              <a:ea typeface="Architects Daughter"/>
              <a:cs typeface="Architects Daughter"/>
              <a:sym typeface="Architects Daughter"/>
            </a:endParaRPr>
          </a:p>
        </p:txBody>
      </p:sp>
      <p:sp>
        <p:nvSpPr>
          <p:cNvPr id="140" name="Google Shape;140;p5"/>
          <p:cNvSpPr txBox="1"/>
          <p:nvPr/>
        </p:nvSpPr>
        <p:spPr>
          <a:xfrm>
            <a:off x="3850097" y="3680723"/>
            <a:ext cx="1311900" cy="1015800"/>
          </a:xfrm>
          <a:prstGeom prst="rect">
            <a:avLst/>
          </a:prstGeom>
          <a:gradFill>
            <a:gsLst>
              <a:gs pos="0">
                <a:srgbClr val="1077D2"/>
              </a:gs>
              <a:gs pos="100000">
                <a:srgbClr val="093153"/>
              </a:gs>
            </a:gsLst>
            <a:path path="circle">
              <a:fillToRect b="50%" l="50%" r="50%" t="50%"/>
            </a:path>
            <a:tileRect/>
          </a:gradFill>
          <a:ln>
            <a:noFill/>
          </a:ln>
          <a:effectLst>
            <a:outerShdw blurRad="57150" rotWithShape="0" algn="bl" dir="5400000" dist="19050">
              <a:srgbClr val="073763">
                <a:alpha val="47450"/>
              </a:srgbClr>
            </a:outerShdw>
          </a:effectLst>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Architects Daughter"/>
                <a:ea typeface="Architects Daughter"/>
                <a:cs typeface="Architects Daughter"/>
                <a:sym typeface="Architects Daughter"/>
              </a:rPr>
              <a:t>Quality of medical software</a:t>
            </a:r>
            <a:endParaRPr b="0" i="0" sz="1800" u="none" cap="none" strike="noStrike">
              <a:solidFill>
                <a:schemeClr val="lt1"/>
              </a:solidFill>
              <a:latin typeface="Architects Daughter"/>
              <a:ea typeface="Architects Daughter"/>
              <a:cs typeface="Architects Daughter"/>
              <a:sym typeface="Architects Daughter"/>
            </a:endParaRPr>
          </a:p>
        </p:txBody>
      </p:sp>
      <p:sp>
        <p:nvSpPr>
          <p:cNvPr id="141" name="Google Shape;141;p5"/>
          <p:cNvSpPr txBox="1"/>
          <p:nvPr/>
        </p:nvSpPr>
        <p:spPr>
          <a:xfrm>
            <a:off x="4734439" y="2492999"/>
            <a:ext cx="1670100" cy="1015800"/>
          </a:xfrm>
          <a:prstGeom prst="rect">
            <a:avLst/>
          </a:prstGeom>
          <a:gradFill>
            <a:gsLst>
              <a:gs pos="0">
                <a:srgbClr val="1077D2"/>
              </a:gs>
              <a:gs pos="100000">
                <a:srgbClr val="093153"/>
              </a:gs>
            </a:gsLst>
            <a:path path="circle">
              <a:fillToRect b="50%" l="50%" r="50%" t="50%"/>
            </a:path>
            <a:tileRect/>
          </a:gradFill>
          <a:ln>
            <a:noFill/>
          </a:ln>
          <a:effectLst>
            <a:outerShdw blurRad="57150" rotWithShape="0" algn="bl" dir="5400000" dist="19050">
              <a:srgbClr val="073763">
                <a:alpha val="47450"/>
              </a:srgbClr>
            </a:outerShdw>
          </a:effectLst>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Architects Daughter"/>
                <a:ea typeface="Architects Daughter"/>
                <a:cs typeface="Architects Daughter"/>
                <a:sym typeface="Architects Daughter"/>
              </a:rPr>
              <a:t>Medical Software certification</a:t>
            </a:r>
            <a:endParaRPr b="0" i="0" sz="1800" u="none" cap="none" strike="noStrike">
              <a:solidFill>
                <a:schemeClr val="lt1"/>
              </a:solidFill>
              <a:latin typeface="Architects Daughter"/>
              <a:ea typeface="Architects Daughter"/>
              <a:cs typeface="Architects Daughter"/>
              <a:sym typeface="Architects Daughter"/>
            </a:endParaRPr>
          </a:p>
        </p:txBody>
      </p:sp>
      <p:sp>
        <p:nvSpPr>
          <p:cNvPr id="142" name="Google Shape;142;p5"/>
          <p:cNvSpPr txBox="1"/>
          <p:nvPr/>
        </p:nvSpPr>
        <p:spPr>
          <a:xfrm>
            <a:off x="1475055" y="3663751"/>
            <a:ext cx="1981200" cy="738900"/>
          </a:xfrm>
          <a:prstGeom prst="rect">
            <a:avLst/>
          </a:prstGeom>
          <a:gradFill>
            <a:gsLst>
              <a:gs pos="0">
                <a:srgbClr val="1077D2"/>
              </a:gs>
              <a:gs pos="100000">
                <a:srgbClr val="093153"/>
              </a:gs>
            </a:gsLst>
            <a:path path="circle">
              <a:fillToRect b="50%" l="50%" r="50%" t="50%"/>
            </a:path>
            <a:tileRect/>
          </a:gradFill>
          <a:ln>
            <a:noFill/>
          </a:ln>
          <a:effectLst>
            <a:outerShdw blurRad="57150" rotWithShape="0" algn="bl" dir="5400000" dist="19050">
              <a:srgbClr val="073763">
                <a:alpha val="47450"/>
              </a:srgbClr>
            </a:outerShdw>
          </a:effectLst>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Architects Daughter"/>
                <a:ea typeface="Architects Daughter"/>
                <a:cs typeface="Architects Daughter"/>
                <a:sym typeface="Architects Daughter"/>
              </a:rPr>
              <a:t>3D applications for amblyopia</a:t>
            </a:r>
            <a:endParaRPr b="0" i="0" sz="1800" u="none" cap="none" strike="noStrike">
              <a:solidFill>
                <a:schemeClr val="lt1"/>
              </a:solidFill>
              <a:latin typeface="Architects Daughter"/>
              <a:ea typeface="Architects Daughter"/>
              <a:cs typeface="Architects Daughter"/>
              <a:sym typeface="Architects Daughter"/>
            </a:endParaRPr>
          </a:p>
        </p:txBody>
      </p:sp>
      <p:sp>
        <p:nvSpPr>
          <p:cNvPr id="143" name="Google Shape;143;p5"/>
          <p:cNvSpPr txBox="1"/>
          <p:nvPr/>
        </p:nvSpPr>
        <p:spPr>
          <a:xfrm>
            <a:off x="7184401" y="3617387"/>
            <a:ext cx="1451700" cy="1015800"/>
          </a:xfrm>
          <a:prstGeom prst="rect">
            <a:avLst/>
          </a:prstGeom>
          <a:gradFill>
            <a:gsLst>
              <a:gs pos="0">
                <a:srgbClr val="1077D2"/>
              </a:gs>
              <a:gs pos="100000">
                <a:srgbClr val="093153"/>
              </a:gs>
            </a:gsLst>
            <a:path path="circle">
              <a:fillToRect b="50%" l="50%" r="50%" t="50%"/>
            </a:path>
            <a:tileRect/>
          </a:gradFill>
          <a:ln>
            <a:noFill/>
          </a:ln>
          <a:effectLst>
            <a:outerShdw blurRad="57150" rotWithShape="0" algn="bl" dir="5400000" dist="19050">
              <a:srgbClr val="073763">
                <a:alpha val="47450"/>
              </a:srgbClr>
            </a:outerShdw>
          </a:effectLst>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Architects Daughter"/>
                <a:ea typeface="Architects Daughter"/>
                <a:cs typeface="Architects Daughter"/>
                <a:sym typeface="Architects Daughter"/>
              </a:rPr>
              <a:t>Robustness evaluation of ANN</a:t>
            </a:r>
            <a:endParaRPr b="0" i="0" sz="1800" u="none" cap="none" strike="noStrike">
              <a:solidFill>
                <a:schemeClr val="lt1"/>
              </a:solidFill>
              <a:latin typeface="Architects Daughter"/>
              <a:ea typeface="Architects Daughter"/>
              <a:cs typeface="Architects Daughter"/>
              <a:sym typeface="Architects Daughter"/>
            </a:endParaRPr>
          </a:p>
        </p:txBody>
      </p:sp>
      <p:sp>
        <p:nvSpPr>
          <p:cNvPr id="144" name="Google Shape;144;p5"/>
          <p:cNvSpPr txBox="1"/>
          <p:nvPr/>
        </p:nvSpPr>
        <p:spPr>
          <a:xfrm>
            <a:off x="5447349" y="3680723"/>
            <a:ext cx="1451700" cy="1107965"/>
          </a:xfrm>
          <a:prstGeom prst="rect">
            <a:avLst/>
          </a:prstGeom>
          <a:gradFill>
            <a:gsLst>
              <a:gs pos="0">
                <a:srgbClr val="1077D2"/>
              </a:gs>
              <a:gs pos="100000">
                <a:srgbClr val="093153"/>
              </a:gs>
            </a:gsLst>
            <a:path path="circle">
              <a:fillToRect b="50%" l="50%" r="50%" t="50%"/>
            </a:path>
            <a:tileRect/>
          </a:gradFill>
          <a:ln>
            <a:noFill/>
          </a:ln>
          <a:effectLst>
            <a:outerShdw blurRad="57150" rotWithShape="0" algn="bl" dir="5400000" dist="19050">
              <a:srgbClr val="073763">
                <a:alpha val="47450"/>
              </a:srgbClr>
            </a:outerShdw>
          </a:effectLst>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Architects Daughter"/>
                <a:ea typeface="Architects Daughter"/>
                <a:cs typeface="Architects Daughter"/>
                <a:sym typeface="Architects Daughter"/>
              </a:rPr>
              <a:t>AAC </a:t>
            </a:r>
            <a:r>
              <a:rPr b="0" i="0" lang="en" sz="1400" u="none" cap="none" strike="noStrike">
                <a:solidFill>
                  <a:schemeClr val="lt1"/>
                </a:solidFill>
                <a:latin typeface="Architects Daughter"/>
                <a:ea typeface="Architects Daughter"/>
                <a:cs typeface="Architects Daughter"/>
                <a:sym typeface="Architects Daughter"/>
              </a:rPr>
              <a:t>Augmentative and Alternative Communication</a:t>
            </a:r>
            <a:endParaRPr b="0" i="0" sz="1800" u="none" cap="none" strike="noStrike">
              <a:solidFill>
                <a:schemeClr val="lt1"/>
              </a:solidFill>
              <a:latin typeface="Architects Daughter"/>
              <a:ea typeface="Architects Daughter"/>
              <a:cs typeface="Architects Daughter"/>
              <a:sym typeface="Architects Daughter"/>
            </a:endParaRPr>
          </a:p>
        </p:txBody>
      </p:sp>
    </p:spTree>
  </p:cSld>
  <p:clrMapOvr>
    <a:masterClrMapping/>
  </p:clrMapOvr>
  <p:transition>
    <p:fade/>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67"/>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Detailed look of an ASMETA model</a:t>
            </a:r>
            <a:endParaRPr/>
          </a:p>
        </p:txBody>
      </p:sp>
      <p:sp>
        <p:nvSpPr>
          <p:cNvPr id="568" name="Google Shape;568;p67"/>
          <p:cNvSpPr txBox="1"/>
          <p:nvPr>
            <p:ph idx="1" type="body"/>
          </p:nvPr>
        </p:nvSpPr>
        <p:spPr>
          <a:xfrm>
            <a:off x="4803623" y="792000"/>
            <a:ext cx="3708000" cy="3780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600"/>
              </a:spcBef>
              <a:spcAft>
                <a:spcPts val="0"/>
              </a:spcAft>
              <a:buSzPts val="2000"/>
              <a:buNone/>
            </a:pPr>
            <a:r>
              <a:rPr b="1" lang="en">
                <a:solidFill>
                  <a:schemeClr val="accent6"/>
                </a:solidFill>
                <a:latin typeface="Arial"/>
                <a:ea typeface="Arial"/>
                <a:cs typeface="Arial"/>
                <a:sym typeface="Arial"/>
              </a:rPr>
              <a:t>Signature – Domains </a:t>
            </a:r>
            <a:r>
              <a:rPr lang="en" sz="1600">
                <a:latin typeface="Arial"/>
                <a:ea typeface="Arial"/>
                <a:cs typeface="Arial"/>
                <a:sym typeface="Arial"/>
              </a:rPr>
              <a:t>A user-defined domain can be</a:t>
            </a:r>
            <a:endParaRPr sz="1800">
              <a:latin typeface="Arial"/>
              <a:ea typeface="Arial"/>
              <a:cs typeface="Arial"/>
              <a:sym typeface="Arial"/>
            </a:endParaRPr>
          </a:p>
          <a:p>
            <a:pPr indent="-342900" lvl="0" marL="457200" rtl="0" algn="l">
              <a:lnSpc>
                <a:spcPct val="115000"/>
              </a:lnSpc>
              <a:spcBef>
                <a:spcPts val="600"/>
              </a:spcBef>
              <a:spcAft>
                <a:spcPts val="0"/>
              </a:spcAft>
              <a:buSzPts val="1800"/>
              <a:buChar char="●"/>
            </a:pPr>
            <a:r>
              <a:rPr lang="en" sz="1600">
                <a:latin typeface="Arial"/>
                <a:ea typeface="Arial"/>
                <a:cs typeface="Arial"/>
                <a:sym typeface="Arial"/>
              </a:rPr>
              <a:t>Finite</a:t>
            </a:r>
            <a:r>
              <a:rPr i="1" lang="en" sz="1600">
                <a:latin typeface="Arial"/>
                <a:ea typeface="Arial"/>
                <a:cs typeface="Arial"/>
                <a:sym typeface="Arial"/>
              </a:rPr>
              <a:t> enumeration </a:t>
            </a:r>
            <a:r>
              <a:rPr lang="en" sz="1600">
                <a:latin typeface="Arial"/>
                <a:ea typeface="Arial"/>
                <a:cs typeface="Arial"/>
                <a:sym typeface="Arial"/>
              </a:rPr>
              <a:t>(e.g. LedLights)</a:t>
            </a:r>
            <a:endParaRPr>
              <a:latin typeface="Arial"/>
              <a:ea typeface="Arial"/>
              <a:cs typeface="Arial"/>
              <a:sym typeface="Arial"/>
            </a:endParaRPr>
          </a:p>
          <a:p>
            <a:pPr indent="-342900" lvl="0" marL="457200" rtl="0" algn="l">
              <a:lnSpc>
                <a:spcPct val="115000"/>
              </a:lnSpc>
              <a:spcBef>
                <a:spcPts val="600"/>
              </a:spcBef>
              <a:spcAft>
                <a:spcPts val="0"/>
              </a:spcAft>
              <a:buSzPts val="1800"/>
              <a:buChar char="●"/>
            </a:pPr>
            <a:r>
              <a:rPr i="1" lang="en" sz="1600">
                <a:latin typeface="Arial"/>
                <a:ea typeface="Arial"/>
                <a:cs typeface="Arial"/>
                <a:sym typeface="Arial"/>
              </a:rPr>
              <a:t>Abstract domain </a:t>
            </a:r>
            <a:r>
              <a:rPr lang="en" sz="1600">
                <a:latin typeface="Arial"/>
                <a:ea typeface="Arial"/>
                <a:cs typeface="Arial"/>
                <a:sym typeface="Arial"/>
              </a:rPr>
              <a:t>of (non-enumerable) abstract objects (e.g. Drawer)</a:t>
            </a:r>
            <a:endParaRPr>
              <a:latin typeface="Arial"/>
              <a:ea typeface="Arial"/>
              <a:cs typeface="Arial"/>
              <a:sym typeface="Arial"/>
            </a:endParaRPr>
          </a:p>
          <a:p>
            <a:pPr indent="-342900" lvl="0" marL="457200" rtl="0" algn="l">
              <a:lnSpc>
                <a:spcPct val="115000"/>
              </a:lnSpc>
              <a:spcBef>
                <a:spcPts val="600"/>
              </a:spcBef>
              <a:spcAft>
                <a:spcPts val="0"/>
              </a:spcAft>
              <a:buSzPts val="1800"/>
              <a:buChar char="●"/>
            </a:pPr>
            <a:r>
              <a:rPr i="1" lang="en" sz="1600">
                <a:latin typeface="Arial"/>
                <a:ea typeface="Arial"/>
                <a:cs typeface="Arial"/>
                <a:sym typeface="Arial"/>
              </a:rPr>
              <a:t>Concrete domain</a:t>
            </a:r>
            <a:r>
              <a:rPr lang="en" sz="1600">
                <a:latin typeface="Arial"/>
                <a:ea typeface="Arial"/>
                <a:cs typeface="Arial"/>
                <a:sym typeface="Arial"/>
              </a:rPr>
              <a:t>: a named sub-domain </a:t>
            </a:r>
            <a:br>
              <a:rPr lang="en" sz="1600">
                <a:latin typeface="Arial"/>
                <a:ea typeface="Arial"/>
                <a:cs typeface="Arial"/>
                <a:sym typeface="Arial"/>
              </a:rPr>
            </a:br>
            <a:r>
              <a:rPr lang="en" sz="1600">
                <a:latin typeface="Arial"/>
                <a:ea typeface="Arial"/>
                <a:cs typeface="Arial"/>
                <a:sym typeface="Arial"/>
              </a:rPr>
              <a:t>of another domain; e.g.: </a:t>
            </a:r>
            <a:br>
              <a:rPr lang="en" sz="1600">
                <a:latin typeface="Arial"/>
                <a:ea typeface="Arial"/>
                <a:cs typeface="Arial"/>
                <a:sym typeface="Arial"/>
              </a:rPr>
            </a:br>
            <a:r>
              <a:rPr b="1" lang="en" sz="1600">
                <a:solidFill>
                  <a:srgbClr val="7F0055"/>
                </a:solidFill>
                <a:highlight>
                  <a:srgbClr val="FFFFFF"/>
                </a:highlight>
                <a:latin typeface="Arial"/>
                <a:ea typeface="Arial"/>
                <a:cs typeface="Arial"/>
                <a:sym typeface="Arial"/>
              </a:rPr>
              <a:t>domain</a:t>
            </a:r>
            <a:r>
              <a:rPr lang="en" sz="1600">
                <a:solidFill>
                  <a:srgbClr val="000000"/>
                </a:solidFill>
                <a:highlight>
                  <a:srgbClr val="FFFFFF"/>
                </a:highlight>
                <a:latin typeface="Arial"/>
                <a:ea typeface="Arial"/>
                <a:cs typeface="Arial"/>
                <a:sym typeface="Arial"/>
              </a:rPr>
              <a:t> Coord </a:t>
            </a:r>
            <a:r>
              <a:rPr b="1" lang="en" sz="1600">
                <a:solidFill>
                  <a:srgbClr val="7F0055"/>
                </a:solidFill>
                <a:highlight>
                  <a:srgbClr val="FFFFFF"/>
                </a:highlight>
                <a:latin typeface="Arial"/>
                <a:ea typeface="Arial"/>
                <a:cs typeface="Arial"/>
                <a:sym typeface="Arial"/>
              </a:rPr>
              <a:t>subsetof</a:t>
            </a:r>
            <a:r>
              <a:rPr lang="en" sz="1600">
                <a:solidFill>
                  <a:srgbClr val="000000"/>
                </a:solidFill>
                <a:highlight>
                  <a:srgbClr val="FFFFFF"/>
                </a:highlight>
                <a:latin typeface="Arial"/>
                <a:ea typeface="Arial"/>
                <a:cs typeface="Arial"/>
                <a:sym typeface="Arial"/>
              </a:rPr>
              <a:t> </a:t>
            </a:r>
            <a:r>
              <a:rPr b="1" lang="en" sz="1600">
                <a:solidFill>
                  <a:srgbClr val="7F0055"/>
                </a:solidFill>
                <a:highlight>
                  <a:srgbClr val="FFFFFF"/>
                </a:highlight>
                <a:latin typeface="Arial"/>
                <a:ea typeface="Arial"/>
                <a:cs typeface="Arial"/>
                <a:sym typeface="Arial"/>
              </a:rPr>
              <a:t>Integer</a:t>
            </a:r>
            <a:endParaRPr i="1" sz="1400">
              <a:latin typeface="Arial"/>
              <a:ea typeface="Arial"/>
              <a:cs typeface="Arial"/>
              <a:sym typeface="Arial"/>
            </a:endParaRPr>
          </a:p>
          <a:p>
            <a:pPr indent="-228600" lvl="0" marL="457200" rtl="0" algn="l">
              <a:lnSpc>
                <a:spcPct val="115000"/>
              </a:lnSpc>
              <a:spcBef>
                <a:spcPts val="600"/>
              </a:spcBef>
              <a:spcAft>
                <a:spcPts val="0"/>
              </a:spcAft>
              <a:buSzPts val="1800"/>
              <a:buNone/>
            </a:pPr>
            <a:r>
              <a:t/>
            </a:r>
            <a:endParaRPr sz="1800">
              <a:latin typeface="Arial"/>
              <a:ea typeface="Arial"/>
              <a:cs typeface="Arial"/>
              <a:sym typeface="Arial"/>
            </a:endParaRPr>
          </a:p>
          <a:p>
            <a:pPr indent="-228600" lvl="0" marL="457200" rtl="0" algn="l">
              <a:lnSpc>
                <a:spcPct val="115000"/>
              </a:lnSpc>
              <a:spcBef>
                <a:spcPts val="600"/>
              </a:spcBef>
              <a:spcAft>
                <a:spcPts val="0"/>
              </a:spcAft>
              <a:buSzPts val="1800"/>
              <a:buNone/>
            </a:pPr>
            <a:r>
              <a:t/>
            </a:r>
            <a:endParaRPr sz="1800">
              <a:latin typeface="Arial"/>
              <a:ea typeface="Arial"/>
              <a:cs typeface="Arial"/>
              <a:sym typeface="Arial"/>
            </a:endParaRPr>
          </a:p>
          <a:p>
            <a:pPr indent="-228600" lvl="0" marL="457200" rtl="0" algn="l">
              <a:lnSpc>
                <a:spcPct val="115000"/>
              </a:lnSpc>
              <a:spcBef>
                <a:spcPts val="600"/>
              </a:spcBef>
              <a:spcAft>
                <a:spcPts val="0"/>
              </a:spcAft>
              <a:buSzPts val="1800"/>
              <a:buNone/>
            </a:pPr>
            <a:r>
              <a:t/>
            </a:r>
            <a:endParaRPr sz="1600">
              <a:latin typeface="Arial"/>
              <a:ea typeface="Arial"/>
              <a:cs typeface="Arial"/>
              <a:sym typeface="Arial"/>
            </a:endParaRPr>
          </a:p>
          <a:p>
            <a:pPr indent="-228600" lvl="1" marL="914400" rtl="0" algn="l">
              <a:lnSpc>
                <a:spcPct val="115000"/>
              </a:lnSpc>
              <a:spcBef>
                <a:spcPts val="0"/>
              </a:spcBef>
              <a:spcAft>
                <a:spcPts val="0"/>
              </a:spcAft>
              <a:buSzPts val="1900"/>
              <a:buNone/>
            </a:pPr>
            <a:r>
              <a:t/>
            </a:r>
            <a:endParaRPr sz="1900">
              <a:latin typeface="Arial"/>
              <a:ea typeface="Arial"/>
              <a:cs typeface="Arial"/>
              <a:sym typeface="Arial"/>
            </a:endParaRPr>
          </a:p>
        </p:txBody>
      </p:sp>
      <p:pic>
        <p:nvPicPr>
          <p:cNvPr id="569" name="Google Shape;569;p67"/>
          <p:cNvPicPr preferRelativeResize="0"/>
          <p:nvPr>
            <p:ph idx="2" type="body"/>
          </p:nvPr>
        </p:nvPicPr>
        <p:blipFill rotWithShape="1">
          <a:blip r:embed="rId3">
            <a:alphaModFix/>
          </a:blip>
          <a:srcRect b="0" l="0" r="0" t="0"/>
          <a:stretch/>
        </p:blipFill>
        <p:spPr>
          <a:xfrm>
            <a:off x="576263" y="944159"/>
            <a:ext cx="3995737" cy="3475845"/>
          </a:xfrm>
          <a:prstGeom prst="rect">
            <a:avLst/>
          </a:prstGeom>
          <a:noFill/>
          <a:ln>
            <a:noFill/>
          </a:ln>
        </p:spPr>
      </p:pic>
      <p:cxnSp>
        <p:nvCxnSpPr>
          <p:cNvPr id="570" name="Google Shape;570;p67"/>
          <p:cNvCxnSpPr/>
          <p:nvPr/>
        </p:nvCxnSpPr>
        <p:spPr>
          <a:xfrm flipH="1">
            <a:off x="2049554" y="1179094"/>
            <a:ext cx="2688256" cy="751974"/>
          </a:xfrm>
          <a:prstGeom prst="straightConnector1">
            <a:avLst/>
          </a:prstGeom>
          <a:noFill/>
          <a:ln cap="flat" cmpd="sng" w="38100">
            <a:solidFill>
              <a:schemeClr val="accent6"/>
            </a:solidFill>
            <a:prstDash val="solid"/>
            <a:round/>
            <a:headEnd len="sm" w="sm" type="none"/>
            <a:tailEnd len="med" w="med" type="triangle"/>
          </a:ln>
        </p:spPr>
      </p:cxnSp>
    </p:spTree>
  </p:cSld>
  <p:clrMapOvr>
    <a:masterClrMapping/>
  </p:clrMapOvr>
  <p:transition>
    <p:fade/>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68"/>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Detailed look of an ASMETA model</a:t>
            </a:r>
            <a:endParaRPr/>
          </a:p>
        </p:txBody>
      </p:sp>
      <p:sp>
        <p:nvSpPr>
          <p:cNvPr id="576" name="Google Shape;576;p68"/>
          <p:cNvSpPr txBox="1"/>
          <p:nvPr>
            <p:ph idx="1" type="body"/>
          </p:nvPr>
        </p:nvSpPr>
        <p:spPr>
          <a:xfrm>
            <a:off x="4803623" y="792000"/>
            <a:ext cx="3708000" cy="3780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600"/>
              </a:spcBef>
              <a:spcAft>
                <a:spcPts val="0"/>
              </a:spcAft>
              <a:buSzPts val="2000"/>
              <a:buNone/>
            </a:pPr>
            <a:r>
              <a:rPr b="1" lang="en">
                <a:solidFill>
                  <a:schemeClr val="accent6"/>
                </a:solidFill>
                <a:latin typeface="Arial"/>
                <a:ea typeface="Arial"/>
                <a:cs typeface="Arial"/>
                <a:sym typeface="Arial"/>
              </a:rPr>
              <a:t>Signature – Domains </a:t>
            </a:r>
            <a:r>
              <a:rPr lang="en" sz="1600">
                <a:latin typeface="Arial"/>
                <a:ea typeface="Arial"/>
                <a:cs typeface="Arial"/>
                <a:sym typeface="Arial"/>
              </a:rPr>
              <a:t>Other domains (not to declare) are </a:t>
            </a:r>
            <a:r>
              <a:rPr i="1" lang="en" sz="1600">
                <a:latin typeface="Arial"/>
                <a:ea typeface="Arial"/>
                <a:cs typeface="Arial"/>
                <a:sym typeface="Arial"/>
              </a:rPr>
              <a:t>structured domains </a:t>
            </a:r>
            <a:r>
              <a:rPr lang="en" sz="1600">
                <a:latin typeface="Arial"/>
                <a:ea typeface="Arial"/>
                <a:cs typeface="Arial"/>
                <a:sym typeface="Arial"/>
              </a:rPr>
              <a:t>like sequences, tuples, sets, and maps:</a:t>
            </a:r>
            <a:endParaRPr>
              <a:latin typeface="Arial"/>
              <a:ea typeface="Arial"/>
              <a:cs typeface="Arial"/>
              <a:sym typeface="Arial"/>
            </a:endParaRPr>
          </a:p>
          <a:p>
            <a:pPr indent="-285750" lvl="0" marL="285750" rtl="0" algn="l">
              <a:lnSpc>
                <a:spcPct val="115000"/>
              </a:lnSpc>
              <a:spcBef>
                <a:spcPts val="600"/>
              </a:spcBef>
              <a:spcAft>
                <a:spcPts val="0"/>
              </a:spcAft>
              <a:buSzPts val="2000"/>
              <a:buChar char="●"/>
            </a:pPr>
            <a:r>
              <a:rPr b="1" lang="en" sz="1400">
                <a:solidFill>
                  <a:srgbClr val="7F0055"/>
                </a:solidFill>
                <a:highlight>
                  <a:srgbClr val="FFFFFF"/>
                </a:highlight>
                <a:latin typeface="Arial"/>
                <a:ea typeface="Arial"/>
                <a:cs typeface="Arial"/>
                <a:sym typeface="Arial"/>
              </a:rPr>
              <a:t>monitored</a:t>
            </a:r>
            <a:r>
              <a:rPr lang="en" sz="1400">
                <a:solidFill>
                  <a:srgbClr val="000000"/>
                </a:solidFill>
                <a:highlight>
                  <a:srgbClr val="FFFFFF"/>
                </a:highlight>
                <a:latin typeface="Arial"/>
                <a:ea typeface="Arial"/>
                <a:cs typeface="Arial"/>
                <a:sym typeface="Arial"/>
              </a:rPr>
              <a:t> f1: </a:t>
            </a:r>
            <a:r>
              <a:rPr b="1" lang="en" sz="1400">
                <a:solidFill>
                  <a:srgbClr val="7F0055"/>
                </a:solidFill>
                <a:highlight>
                  <a:srgbClr val="FFFFFF"/>
                </a:highlight>
                <a:latin typeface="Arial"/>
                <a:ea typeface="Arial"/>
                <a:cs typeface="Arial"/>
                <a:sym typeface="Arial"/>
              </a:rPr>
              <a:t>Seq</a:t>
            </a:r>
            <a:r>
              <a:rPr lang="en" sz="1400">
                <a:solidFill>
                  <a:srgbClr val="000000"/>
                </a:solidFill>
                <a:highlight>
                  <a:srgbClr val="FFFFFF"/>
                </a:highlight>
                <a:latin typeface="Arial"/>
                <a:ea typeface="Arial"/>
                <a:cs typeface="Arial"/>
                <a:sym typeface="Arial"/>
              </a:rPr>
              <a:t>(</a:t>
            </a:r>
            <a:r>
              <a:rPr b="1" lang="en" sz="1400">
                <a:solidFill>
                  <a:srgbClr val="7F0055"/>
                </a:solidFill>
                <a:highlight>
                  <a:srgbClr val="FFFFFF"/>
                </a:highlight>
                <a:latin typeface="Arial"/>
                <a:ea typeface="Arial"/>
                <a:cs typeface="Arial"/>
                <a:sym typeface="Arial"/>
              </a:rPr>
              <a:t>Integer</a:t>
            </a:r>
            <a:r>
              <a:rPr lang="en" sz="1400">
                <a:solidFill>
                  <a:srgbClr val="000000"/>
                </a:solidFill>
                <a:highlight>
                  <a:srgbClr val="FFFFFF"/>
                </a:highlight>
                <a:latin typeface="Arial"/>
                <a:ea typeface="Arial"/>
                <a:cs typeface="Arial"/>
                <a:sym typeface="Arial"/>
              </a:rPr>
              <a:t>) -&gt; </a:t>
            </a:r>
            <a:r>
              <a:rPr b="1" lang="en" sz="1400">
                <a:solidFill>
                  <a:srgbClr val="7F0055"/>
                </a:solidFill>
                <a:highlight>
                  <a:srgbClr val="FFFFFF"/>
                </a:highlight>
                <a:latin typeface="Arial"/>
                <a:ea typeface="Arial"/>
                <a:cs typeface="Arial"/>
                <a:sym typeface="Arial"/>
              </a:rPr>
              <a:t>Boolean</a:t>
            </a:r>
            <a:r>
              <a:rPr lang="en" sz="1400">
                <a:solidFill>
                  <a:srgbClr val="000000"/>
                </a:solidFill>
                <a:highlight>
                  <a:srgbClr val="FFFFFF"/>
                </a:highlight>
                <a:latin typeface="Arial"/>
                <a:ea typeface="Arial"/>
                <a:cs typeface="Arial"/>
                <a:sym typeface="Arial"/>
              </a:rPr>
              <a:t> </a:t>
            </a:r>
            <a:r>
              <a:rPr lang="en" sz="1400">
                <a:solidFill>
                  <a:srgbClr val="3F7F5F"/>
                </a:solidFill>
                <a:highlight>
                  <a:srgbClr val="FFFFFF"/>
                </a:highlight>
                <a:latin typeface="Arial"/>
                <a:ea typeface="Arial"/>
                <a:cs typeface="Arial"/>
                <a:sym typeface="Arial"/>
              </a:rPr>
              <a:t>//e.g. f1([3,5]) = true</a:t>
            </a:r>
            <a:endParaRPr>
              <a:latin typeface="Arial"/>
              <a:ea typeface="Arial"/>
              <a:cs typeface="Arial"/>
              <a:sym typeface="Arial"/>
            </a:endParaRPr>
          </a:p>
          <a:p>
            <a:pPr indent="-285750" lvl="0" marL="285750" rtl="0" algn="l">
              <a:lnSpc>
                <a:spcPct val="115000"/>
              </a:lnSpc>
              <a:spcBef>
                <a:spcPts val="600"/>
              </a:spcBef>
              <a:spcAft>
                <a:spcPts val="0"/>
              </a:spcAft>
              <a:buSzPts val="2000"/>
              <a:buChar char="●"/>
            </a:pPr>
            <a:r>
              <a:rPr b="1" lang="en" sz="1400">
                <a:solidFill>
                  <a:srgbClr val="7F0055"/>
                </a:solidFill>
                <a:highlight>
                  <a:srgbClr val="FFFFFF"/>
                </a:highlight>
                <a:latin typeface="Arial"/>
                <a:ea typeface="Arial"/>
                <a:cs typeface="Arial"/>
                <a:sym typeface="Arial"/>
              </a:rPr>
              <a:t>monitored</a:t>
            </a:r>
            <a:r>
              <a:rPr lang="en" sz="1400">
                <a:solidFill>
                  <a:srgbClr val="000000"/>
                </a:solidFill>
                <a:highlight>
                  <a:srgbClr val="FFFFFF"/>
                </a:highlight>
                <a:latin typeface="Arial"/>
                <a:ea typeface="Arial"/>
                <a:cs typeface="Arial"/>
                <a:sym typeface="Arial"/>
              </a:rPr>
              <a:t> f2: </a:t>
            </a:r>
            <a:r>
              <a:rPr b="1" lang="en" sz="1400">
                <a:solidFill>
                  <a:srgbClr val="7F0055"/>
                </a:solidFill>
                <a:highlight>
                  <a:srgbClr val="FFFFFF"/>
                </a:highlight>
                <a:latin typeface="Arial"/>
                <a:ea typeface="Arial"/>
                <a:cs typeface="Arial"/>
                <a:sym typeface="Arial"/>
              </a:rPr>
              <a:t>Prod</a:t>
            </a:r>
            <a:r>
              <a:rPr lang="en" sz="1400">
                <a:solidFill>
                  <a:srgbClr val="000000"/>
                </a:solidFill>
                <a:highlight>
                  <a:srgbClr val="FFFFFF"/>
                </a:highlight>
                <a:latin typeface="Arial"/>
                <a:ea typeface="Arial"/>
                <a:cs typeface="Arial"/>
                <a:sym typeface="Arial"/>
              </a:rPr>
              <a:t>(</a:t>
            </a:r>
            <a:r>
              <a:rPr b="1" lang="en" sz="1400">
                <a:solidFill>
                  <a:srgbClr val="7F0055"/>
                </a:solidFill>
                <a:highlight>
                  <a:srgbClr val="FFFFFF"/>
                </a:highlight>
                <a:latin typeface="Arial"/>
                <a:ea typeface="Arial"/>
                <a:cs typeface="Arial"/>
                <a:sym typeface="Arial"/>
              </a:rPr>
              <a:t>Integer</a:t>
            </a:r>
            <a:r>
              <a:rPr lang="en" sz="1400">
                <a:solidFill>
                  <a:srgbClr val="000000"/>
                </a:solidFill>
                <a:highlight>
                  <a:srgbClr val="FFFFFF"/>
                </a:highlight>
                <a:latin typeface="Arial"/>
                <a:ea typeface="Arial"/>
                <a:cs typeface="Arial"/>
                <a:sym typeface="Arial"/>
              </a:rPr>
              <a:t>, </a:t>
            </a:r>
            <a:r>
              <a:rPr b="1" lang="en" sz="1400">
                <a:solidFill>
                  <a:srgbClr val="7F0055"/>
                </a:solidFill>
                <a:highlight>
                  <a:srgbClr val="FFFFFF"/>
                </a:highlight>
                <a:latin typeface="Arial"/>
                <a:ea typeface="Arial"/>
                <a:cs typeface="Arial"/>
                <a:sym typeface="Arial"/>
              </a:rPr>
              <a:t>Boolean</a:t>
            </a:r>
            <a:r>
              <a:rPr lang="en" sz="1400">
                <a:solidFill>
                  <a:srgbClr val="000000"/>
                </a:solidFill>
                <a:highlight>
                  <a:srgbClr val="FFFFFF"/>
                </a:highlight>
                <a:latin typeface="Arial"/>
                <a:ea typeface="Arial"/>
                <a:cs typeface="Arial"/>
                <a:sym typeface="Arial"/>
              </a:rPr>
              <a:t>) </a:t>
            </a:r>
            <a:br>
              <a:rPr lang="en" sz="1400">
                <a:solidFill>
                  <a:srgbClr val="000000"/>
                </a:solidFill>
                <a:highlight>
                  <a:srgbClr val="FFFFFF"/>
                </a:highlight>
                <a:latin typeface="Arial"/>
                <a:ea typeface="Arial"/>
                <a:cs typeface="Arial"/>
                <a:sym typeface="Arial"/>
              </a:rPr>
            </a:br>
            <a:r>
              <a:rPr lang="en" sz="1400">
                <a:solidFill>
                  <a:srgbClr val="3F7F5F"/>
                </a:solidFill>
                <a:highlight>
                  <a:srgbClr val="FFFFFF"/>
                </a:highlight>
                <a:latin typeface="Arial"/>
                <a:ea typeface="Arial"/>
                <a:cs typeface="Arial"/>
                <a:sym typeface="Arial"/>
              </a:rPr>
              <a:t>//e.g. f2=(1,true)</a:t>
            </a:r>
            <a:endParaRPr>
              <a:latin typeface="Arial"/>
              <a:ea typeface="Arial"/>
              <a:cs typeface="Arial"/>
              <a:sym typeface="Arial"/>
            </a:endParaRPr>
          </a:p>
          <a:p>
            <a:pPr indent="-285750" lvl="0" marL="285750" rtl="0" algn="l">
              <a:lnSpc>
                <a:spcPct val="115000"/>
              </a:lnSpc>
              <a:spcBef>
                <a:spcPts val="600"/>
              </a:spcBef>
              <a:spcAft>
                <a:spcPts val="0"/>
              </a:spcAft>
              <a:buSzPts val="2000"/>
              <a:buChar char="●"/>
            </a:pPr>
            <a:r>
              <a:rPr b="1" lang="en" sz="1400">
                <a:solidFill>
                  <a:srgbClr val="7F0055"/>
                </a:solidFill>
                <a:highlight>
                  <a:srgbClr val="FFFFFF"/>
                </a:highlight>
                <a:latin typeface="Arial"/>
                <a:ea typeface="Arial"/>
                <a:cs typeface="Arial"/>
                <a:sym typeface="Arial"/>
              </a:rPr>
              <a:t>monitored</a:t>
            </a:r>
            <a:r>
              <a:rPr lang="en" sz="1400">
                <a:solidFill>
                  <a:srgbClr val="000000"/>
                </a:solidFill>
                <a:highlight>
                  <a:srgbClr val="FFFFFF"/>
                </a:highlight>
                <a:latin typeface="Arial"/>
                <a:ea typeface="Arial"/>
                <a:cs typeface="Arial"/>
                <a:sym typeface="Arial"/>
              </a:rPr>
              <a:t> f3: </a:t>
            </a:r>
            <a:r>
              <a:rPr b="1" lang="en" sz="1400">
                <a:solidFill>
                  <a:srgbClr val="7F0055"/>
                </a:solidFill>
                <a:highlight>
                  <a:srgbClr val="FFFFFF"/>
                </a:highlight>
                <a:latin typeface="Arial"/>
                <a:ea typeface="Arial"/>
                <a:cs typeface="Arial"/>
                <a:sym typeface="Arial"/>
              </a:rPr>
              <a:t>Powerset</a:t>
            </a:r>
            <a:r>
              <a:rPr lang="en" sz="1400">
                <a:solidFill>
                  <a:srgbClr val="000000"/>
                </a:solidFill>
                <a:highlight>
                  <a:srgbClr val="FFFFFF"/>
                </a:highlight>
                <a:latin typeface="Arial"/>
                <a:ea typeface="Arial"/>
                <a:cs typeface="Arial"/>
                <a:sym typeface="Arial"/>
              </a:rPr>
              <a:t>(</a:t>
            </a:r>
            <a:r>
              <a:rPr b="1" lang="en" sz="1400">
                <a:solidFill>
                  <a:srgbClr val="7F0055"/>
                </a:solidFill>
                <a:highlight>
                  <a:srgbClr val="FFFFFF"/>
                </a:highlight>
                <a:latin typeface="Arial"/>
                <a:ea typeface="Arial"/>
                <a:cs typeface="Arial"/>
                <a:sym typeface="Arial"/>
              </a:rPr>
              <a:t>Integer</a:t>
            </a:r>
            <a:r>
              <a:rPr lang="en" sz="1400">
                <a:solidFill>
                  <a:srgbClr val="000000"/>
                </a:solidFill>
                <a:highlight>
                  <a:srgbClr val="FFFFFF"/>
                </a:highlight>
                <a:latin typeface="Arial"/>
                <a:ea typeface="Arial"/>
                <a:cs typeface="Arial"/>
                <a:sym typeface="Arial"/>
              </a:rPr>
              <a:t>) </a:t>
            </a:r>
            <a:br>
              <a:rPr lang="en" sz="1400">
                <a:solidFill>
                  <a:srgbClr val="000000"/>
                </a:solidFill>
                <a:highlight>
                  <a:srgbClr val="FFFFFF"/>
                </a:highlight>
                <a:latin typeface="Arial"/>
                <a:ea typeface="Arial"/>
                <a:cs typeface="Arial"/>
                <a:sym typeface="Arial"/>
              </a:rPr>
            </a:br>
            <a:r>
              <a:rPr lang="en" sz="1400">
                <a:solidFill>
                  <a:srgbClr val="3F7F5F"/>
                </a:solidFill>
                <a:highlight>
                  <a:srgbClr val="FFFFFF"/>
                </a:highlight>
                <a:latin typeface="Arial"/>
                <a:ea typeface="Arial"/>
                <a:cs typeface="Arial"/>
                <a:sym typeface="Arial"/>
              </a:rPr>
              <a:t>//e.g. f3 = {1,2,3}</a:t>
            </a:r>
            <a:endParaRPr>
              <a:latin typeface="Arial"/>
              <a:ea typeface="Arial"/>
              <a:cs typeface="Arial"/>
              <a:sym typeface="Arial"/>
            </a:endParaRPr>
          </a:p>
          <a:p>
            <a:pPr indent="-285750" lvl="0" marL="285750" rtl="0" algn="l">
              <a:lnSpc>
                <a:spcPct val="115000"/>
              </a:lnSpc>
              <a:spcBef>
                <a:spcPts val="600"/>
              </a:spcBef>
              <a:spcAft>
                <a:spcPts val="0"/>
              </a:spcAft>
              <a:buSzPts val="2000"/>
              <a:buChar char="●"/>
            </a:pPr>
            <a:r>
              <a:rPr b="1" lang="en" sz="1400">
                <a:solidFill>
                  <a:srgbClr val="7F0055"/>
                </a:solidFill>
                <a:highlight>
                  <a:srgbClr val="FFFFFF"/>
                </a:highlight>
                <a:latin typeface="Arial"/>
                <a:ea typeface="Arial"/>
                <a:cs typeface="Arial"/>
                <a:sym typeface="Arial"/>
              </a:rPr>
              <a:t>monitored</a:t>
            </a:r>
            <a:r>
              <a:rPr lang="en" sz="1400">
                <a:solidFill>
                  <a:srgbClr val="000000"/>
                </a:solidFill>
                <a:highlight>
                  <a:srgbClr val="FFFFFF"/>
                </a:highlight>
                <a:latin typeface="Arial"/>
                <a:ea typeface="Arial"/>
                <a:cs typeface="Arial"/>
                <a:sym typeface="Arial"/>
              </a:rPr>
              <a:t> f4: </a:t>
            </a:r>
            <a:r>
              <a:rPr b="1" lang="en" sz="1400">
                <a:solidFill>
                  <a:srgbClr val="7F0055"/>
                </a:solidFill>
                <a:highlight>
                  <a:srgbClr val="FFFFFF"/>
                </a:highlight>
                <a:latin typeface="Arial"/>
                <a:ea typeface="Arial"/>
                <a:cs typeface="Arial"/>
                <a:sym typeface="Arial"/>
              </a:rPr>
              <a:t>Map</a:t>
            </a:r>
            <a:r>
              <a:rPr lang="en" sz="1400">
                <a:solidFill>
                  <a:srgbClr val="000000"/>
                </a:solidFill>
                <a:highlight>
                  <a:srgbClr val="FFFFFF"/>
                </a:highlight>
                <a:latin typeface="Arial"/>
                <a:ea typeface="Arial"/>
                <a:cs typeface="Arial"/>
                <a:sym typeface="Arial"/>
              </a:rPr>
              <a:t>(LedLights,</a:t>
            </a:r>
            <a:r>
              <a:rPr b="1" lang="en" sz="1400">
                <a:solidFill>
                  <a:srgbClr val="7F0055"/>
                </a:solidFill>
                <a:highlight>
                  <a:srgbClr val="FFFFFF"/>
                </a:highlight>
                <a:latin typeface="Arial"/>
                <a:ea typeface="Arial"/>
                <a:cs typeface="Arial"/>
                <a:sym typeface="Arial"/>
              </a:rPr>
              <a:t>Boolean</a:t>
            </a:r>
            <a:r>
              <a:rPr lang="en" sz="1400">
                <a:solidFill>
                  <a:srgbClr val="000000"/>
                </a:solidFill>
                <a:highlight>
                  <a:srgbClr val="FFFFFF"/>
                </a:highlight>
                <a:latin typeface="Arial"/>
                <a:ea typeface="Arial"/>
                <a:cs typeface="Arial"/>
                <a:sym typeface="Arial"/>
              </a:rPr>
              <a:t>) </a:t>
            </a:r>
            <a:r>
              <a:rPr lang="en" sz="1400">
                <a:solidFill>
                  <a:srgbClr val="3F7F5F"/>
                </a:solidFill>
                <a:highlight>
                  <a:srgbClr val="FFFFFF"/>
                </a:highlight>
                <a:latin typeface="Arial"/>
                <a:ea typeface="Arial"/>
                <a:cs typeface="Arial"/>
                <a:sym typeface="Arial"/>
              </a:rPr>
              <a:t>//e.g. f4 = {OFF -&gt; false, ON -&gt; true}</a:t>
            </a:r>
            <a:endParaRPr>
              <a:latin typeface="Arial"/>
              <a:ea typeface="Arial"/>
              <a:cs typeface="Arial"/>
              <a:sym typeface="Arial"/>
            </a:endParaRPr>
          </a:p>
          <a:p>
            <a:pPr indent="-158750" lvl="0" marL="285750" rtl="0" algn="l">
              <a:lnSpc>
                <a:spcPct val="115000"/>
              </a:lnSpc>
              <a:spcBef>
                <a:spcPts val="600"/>
              </a:spcBef>
              <a:spcAft>
                <a:spcPts val="0"/>
              </a:spcAft>
              <a:buSzPts val="2000"/>
              <a:buNone/>
            </a:pPr>
            <a:r>
              <a:t/>
            </a:r>
            <a:endParaRPr sz="800">
              <a:solidFill>
                <a:srgbClr val="3F7F5F"/>
              </a:solidFill>
              <a:highlight>
                <a:srgbClr val="FFFFFF"/>
              </a:highlight>
              <a:latin typeface="Arial"/>
              <a:ea typeface="Arial"/>
              <a:cs typeface="Arial"/>
              <a:sym typeface="Arial"/>
            </a:endParaRPr>
          </a:p>
          <a:p>
            <a:pPr indent="-158750" lvl="0" marL="285750" rtl="0" algn="l">
              <a:lnSpc>
                <a:spcPct val="115000"/>
              </a:lnSpc>
              <a:spcBef>
                <a:spcPts val="600"/>
              </a:spcBef>
              <a:spcAft>
                <a:spcPts val="0"/>
              </a:spcAft>
              <a:buSzPts val="2000"/>
              <a:buNone/>
            </a:pPr>
            <a:r>
              <a:t/>
            </a:r>
            <a:endParaRPr sz="1800">
              <a:latin typeface="Arial"/>
              <a:ea typeface="Arial"/>
              <a:cs typeface="Arial"/>
              <a:sym typeface="Arial"/>
            </a:endParaRPr>
          </a:p>
          <a:p>
            <a:pPr indent="-228600" lvl="0" marL="457200" rtl="0" algn="l">
              <a:lnSpc>
                <a:spcPct val="115000"/>
              </a:lnSpc>
              <a:spcBef>
                <a:spcPts val="600"/>
              </a:spcBef>
              <a:spcAft>
                <a:spcPts val="0"/>
              </a:spcAft>
              <a:buSzPts val="1800"/>
              <a:buNone/>
            </a:pPr>
            <a:r>
              <a:t/>
            </a:r>
            <a:endParaRPr sz="1800">
              <a:latin typeface="Arial"/>
              <a:ea typeface="Arial"/>
              <a:cs typeface="Arial"/>
              <a:sym typeface="Arial"/>
            </a:endParaRPr>
          </a:p>
          <a:p>
            <a:pPr indent="-228600" lvl="0" marL="457200" rtl="0" algn="l">
              <a:lnSpc>
                <a:spcPct val="115000"/>
              </a:lnSpc>
              <a:spcBef>
                <a:spcPts val="600"/>
              </a:spcBef>
              <a:spcAft>
                <a:spcPts val="0"/>
              </a:spcAft>
              <a:buSzPts val="1800"/>
              <a:buNone/>
            </a:pPr>
            <a:r>
              <a:t/>
            </a:r>
            <a:endParaRPr sz="1600">
              <a:latin typeface="Arial"/>
              <a:ea typeface="Arial"/>
              <a:cs typeface="Arial"/>
              <a:sym typeface="Arial"/>
            </a:endParaRPr>
          </a:p>
          <a:p>
            <a:pPr indent="-228600" lvl="1" marL="914400" rtl="0" algn="l">
              <a:lnSpc>
                <a:spcPct val="115000"/>
              </a:lnSpc>
              <a:spcBef>
                <a:spcPts val="0"/>
              </a:spcBef>
              <a:spcAft>
                <a:spcPts val="0"/>
              </a:spcAft>
              <a:buSzPts val="1900"/>
              <a:buNone/>
            </a:pPr>
            <a:r>
              <a:t/>
            </a:r>
            <a:endParaRPr sz="1900">
              <a:latin typeface="Arial"/>
              <a:ea typeface="Arial"/>
              <a:cs typeface="Arial"/>
              <a:sym typeface="Arial"/>
            </a:endParaRPr>
          </a:p>
        </p:txBody>
      </p:sp>
      <p:pic>
        <p:nvPicPr>
          <p:cNvPr id="577" name="Google Shape;577;p68"/>
          <p:cNvPicPr preferRelativeResize="0"/>
          <p:nvPr>
            <p:ph idx="2" type="body"/>
          </p:nvPr>
        </p:nvPicPr>
        <p:blipFill rotWithShape="1">
          <a:blip r:embed="rId3">
            <a:alphaModFix/>
          </a:blip>
          <a:srcRect b="0" l="0" r="0" t="0"/>
          <a:stretch/>
        </p:blipFill>
        <p:spPr>
          <a:xfrm>
            <a:off x="576263" y="944159"/>
            <a:ext cx="3995737" cy="3475845"/>
          </a:xfrm>
          <a:prstGeom prst="rect">
            <a:avLst/>
          </a:prstGeom>
          <a:noFill/>
          <a:ln>
            <a:noFill/>
          </a:ln>
        </p:spPr>
      </p:pic>
    </p:spTree>
  </p:cSld>
  <p:clrMapOvr>
    <a:masterClrMapping/>
  </p:clrMapOvr>
  <p:transition>
    <p:fade/>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69"/>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Detailed look of an ASMETA model</a:t>
            </a:r>
            <a:endParaRPr/>
          </a:p>
        </p:txBody>
      </p:sp>
      <p:sp>
        <p:nvSpPr>
          <p:cNvPr id="583" name="Google Shape;583;p69"/>
          <p:cNvSpPr txBox="1"/>
          <p:nvPr>
            <p:ph idx="1" type="body"/>
          </p:nvPr>
        </p:nvSpPr>
        <p:spPr>
          <a:xfrm>
            <a:off x="4803623" y="792000"/>
            <a:ext cx="3708000" cy="3780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600"/>
              </a:spcBef>
              <a:spcAft>
                <a:spcPts val="0"/>
              </a:spcAft>
              <a:buSzPts val="2000"/>
              <a:buNone/>
            </a:pPr>
            <a:r>
              <a:rPr b="1" lang="en">
                <a:solidFill>
                  <a:schemeClr val="accent6"/>
                </a:solidFill>
                <a:latin typeface="Arial"/>
                <a:ea typeface="Arial"/>
                <a:cs typeface="Arial"/>
                <a:sym typeface="Arial"/>
              </a:rPr>
              <a:t>Signature – Functions decls.</a:t>
            </a:r>
            <a:endParaRPr b="1">
              <a:solidFill>
                <a:schemeClr val="accent6"/>
              </a:solidFill>
              <a:latin typeface="Arial"/>
              <a:ea typeface="Arial"/>
              <a:cs typeface="Arial"/>
              <a:sym typeface="Arial"/>
            </a:endParaRPr>
          </a:p>
          <a:p>
            <a:pPr indent="-342900" lvl="0" marL="457200" rtl="0" algn="l">
              <a:lnSpc>
                <a:spcPct val="115000"/>
              </a:lnSpc>
              <a:spcBef>
                <a:spcPts val="600"/>
              </a:spcBef>
              <a:spcAft>
                <a:spcPts val="0"/>
              </a:spcAft>
              <a:buSzPts val="1800"/>
              <a:buChar char="●"/>
            </a:pPr>
            <a:r>
              <a:rPr lang="en" sz="1600">
                <a:latin typeface="Arial"/>
                <a:ea typeface="Arial"/>
                <a:cs typeface="Arial"/>
                <a:sym typeface="Arial"/>
              </a:rPr>
              <a:t>Keyword </a:t>
            </a:r>
            <a:r>
              <a:rPr b="1" lang="en" sz="1600">
                <a:latin typeface="Arial"/>
                <a:ea typeface="Arial"/>
                <a:cs typeface="Arial"/>
                <a:sym typeface="Arial"/>
              </a:rPr>
              <a:t>dynamic </a:t>
            </a:r>
            <a:r>
              <a:rPr lang="en" sz="1600">
                <a:latin typeface="Arial"/>
                <a:ea typeface="Arial"/>
                <a:cs typeface="Arial"/>
                <a:sym typeface="Arial"/>
              </a:rPr>
              <a:t>is optional</a:t>
            </a:r>
            <a:endParaRPr>
              <a:latin typeface="Arial"/>
              <a:ea typeface="Arial"/>
              <a:cs typeface="Arial"/>
              <a:sym typeface="Arial"/>
            </a:endParaRPr>
          </a:p>
          <a:p>
            <a:pPr indent="-342900" lvl="0" marL="457200" rtl="0" algn="l">
              <a:lnSpc>
                <a:spcPct val="115000"/>
              </a:lnSpc>
              <a:spcBef>
                <a:spcPts val="600"/>
              </a:spcBef>
              <a:spcAft>
                <a:spcPts val="0"/>
              </a:spcAft>
              <a:buSzPts val="1800"/>
              <a:buChar char="●"/>
            </a:pPr>
            <a:r>
              <a:rPr lang="en" sz="1600">
                <a:latin typeface="Arial"/>
                <a:ea typeface="Arial"/>
                <a:cs typeface="Arial"/>
                <a:sym typeface="Arial"/>
              </a:rPr>
              <a:t>Use keywords: </a:t>
            </a:r>
            <a:endParaRPr>
              <a:latin typeface="Arial"/>
              <a:ea typeface="Arial"/>
              <a:cs typeface="Arial"/>
              <a:sym typeface="Arial"/>
            </a:endParaRPr>
          </a:p>
          <a:p>
            <a:pPr indent="-342900" lvl="1" marL="914400" rtl="0" algn="l">
              <a:lnSpc>
                <a:spcPct val="115000"/>
              </a:lnSpc>
              <a:spcBef>
                <a:spcPts val="600"/>
              </a:spcBef>
              <a:spcAft>
                <a:spcPts val="0"/>
              </a:spcAft>
              <a:buSzPts val="1800"/>
              <a:buFont typeface="Courier New"/>
              <a:buChar char="o"/>
            </a:pPr>
            <a:r>
              <a:rPr b="1" lang="en" sz="1600">
                <a:latin typeface="Arial"/>
                <a:ea typeface="Arial"/>
                <a:cs typeface="Arial"/>
                <a:sym typeface="Arial"/>
              </a:rPr>
              <a:t>static </a:t>
            </a:r>
            <a:r>
              <a:rPr lang="en" sz="1600">
                <a:latin typeface="Arial"/>
                <a:ea typeface="Arial"/>
                <a:cs typeface="Arial"/>
                <a:sym typeface="Arial"/>
              </a:rPr>
              <a:t>for static functions (e.g. constant drawer1) </a:t>
            </a:r>
            <a:endParaRPr>
              <a:latin typeface="Arial"/>
              <a:ea typeface="Arial"/>
              <a:cs typeface="Arial"/>
              <a:sym typeface="Arial"/>
            </a:endParaRPr>
          </a:p>
          <a:p>
            <a:pPr indent="-342900" lvl="1" marL="914400" rtl="0" algn="l">
              <a:lnSpc>
                <a:spcPct val="115000"/>
              </a:lnSpc>
              <a:spcBef>
                <a:spcPts val="600"/>
              </a:spcBef>
              <a:spcAft>
                <a:spcPts val="0"/>
              </a:spcAft>
              <a:buSzPts val="1800"/>
              <a:buFont typeface="Courier New"/>
              <a:buChar char="o"/>
            </a:pPr>
            <a:r>
              <a:rPr b="1" lang="en" sz="1600">
                <a:latin typeface="Arial"/>
                <a:ea typeface="Arial"/>
                <a:cs typeface="Arial"/>
                <a:sym typeface="Arial"/>
              </a:rPr>
              <a:t>monitored</a:t>
            </a:r>
            <a:r>
              <a:rPr lang="en" sz="1600">
                <a:latin typeface="Arial"/>
                <a:ea typeface="Arial"/>
                <a:cs typeface="Arial"/>
                <a:sym typeface="Arial"/>
              </a:rPr>
              <a:t>, </a:t>
            </a:r>
            <a:r>
              <a:rPr b="1" lang="en" sz="1600">
                <a:latin typeface="Arial"/>
                <a:ea typeface="Arial"/>
                <a:cs typeface="Arial"/>
                <a:sym typeface="Arial"/>
              </a:rPr>
              <a:t>controlled</a:t>
            </a:r>
            <a:r>
              <a:rPr lang="en" sz="1600">
                <a:latin typeface="Arial"/>
                <a:ea typeface="Arial"/>
                <a:cs typeface="Arial"/>
                <a:sym typeface="Arial"/>
              </a:rPr>
              <a:t>, </a:t>
            </a:r>
            <a:r>
              <a:rPr b="1" lang="en" sz="1600">
                <a:latin typeface="Arial"/>
                <a:ea typeface="Arial"/>
                <a:cs typeface="Arial"/>
                <a:sym typeface="Arial"/>
              </a:rPr>
              <a:t>shared</a:t>
            </a:r>
            <a:r>
              <a:rPr lang="en" sz="1600">
                <a:latin typeface="Arial"/>
                <a:ea typeface="Arial"/>
                <a:cs typeface="Arial"/>
                <a:sym typeface="Arial"/>
              </a:rPr>
              <a:t>, and </a:t>
            </a:r>
            <a:r>
              <a:rPr b="1" lang="en" sz="1600">
                <a:latin typeface="Arial"/>
                <a:ea typeface="Arial"/>
                <a:cs typeface="Arial"/>
                <a:sym typeface="Arial"/>
              </a:rPr>
              <a:t>out</a:t>
            </a:r>
            <a:r>
              <a:rPr lang="en" sz="1600">
                <a:latin typeface="Arial"/>
                <a:ea typeface="Arial"/>
                <a:cs typeface="Arial"/>
                <a:sym typeface="Arial"/>
              </a:rPr>
              <a:t> for dynamic functions </a:t>
            </a:r>
            <a:endParaRPr>
              <a:latin typeface="Arial"/>
              <a:ea typeface="Arial"/>
              <a:cs typeface="Arial"/>
              <a:sym typeface="Arial"/>
            </a:endParaRPr>
          </a:p>
          <a:p>
            <a:pPr indent="-342900" lvl="1" marL="914400" rtl="0" algn="l">
              <a:lnSpc>
                <a:spcPct val="115000"/>
              </a:lnSpc>
              <a:spcBef>
                <a:spcPts val="600"/>
              </a:spcBef>
              <a:spcAft>
                <a:spcPts val="0"/>
              </a:spcAft>
              <a:buSzPts val="1800"/>
              <a:buFont typeface="Courier New"/>
              <a:buChar char="o"/>
            </a:pPr>
            <a:r>
              <a:rPr b="1" lang="en" sz="1600">
                <a:latin typeface="Arial"/>
                <a:ea typeface="Arial"/>
                <a:cs typeface="Arial"/>
                <a:sym typeface="Arial"/>
              </a:rPr>
              <a:t>derived </a:t>
            </a:r>
            <a:r>
              <a:rPr lang="en" sz="1600">
                <a:latin typeface="Arial"/>
                <a:ea typeface="Arial"/>
                <a:cs typeface="Arial"/>
                <a:sym typeface="Arial"/>
              </a:rPr>
              <a:t>to introduce functions computed in terms of other functions (e.g. isOn)</a:t>
            </a:r>
            <a:endParaRPr b="1" sz="1600">
              <a:latin typeface="Arial"/>
              <a:ea typeface="Arial"/>
              <a:cs typeface="Arial"/>
              <a:sym typeface="Arial"/>
            </a:endParaRPr>
          </a:p>
          <a:p>
            <a:pPr indent="-228600" lvl="1" marL="914400" rtl="0" algn="l">
              <a:lnSpc>
                <a:spcPct val="115000"/>
              </a:lnSpc>
              <a:spcBef>
                <a:spcPts val="0"/>
              </a:spcBef>
              <a:spcAft>
                <a:spcPts val="0"/>
              </a:spcAft>
              <a:buSzPts val="1900"/>
              <a:buNone/>
            </a:pPr>
            <a:r>
              <a:t/>
            </a:r>
            <a:endParaRPr sz="1900">
              <a:latin typeface="Arial"/>
              <a:ea typeface="Arial"/>
              <a:cs typeface="Arial"/>
              <a:sym typeface="Arial"/>
            </a:endParaRPr>
          </a:p>
        </p:txBody>
      </p:sp>
      <p:pic>
        <p:nvPicPr>
          <p:cNvPr id="584" name="Google Shape;584;p69"/>
          <p:cNvPicPr preferRelativeResize="0"/>
          <p:nvPr>
            <p:ph idx="2" type="body"/>
          </p:nvPr>
        </p:nvPicPr>
        <p:blipFill rotWithShape="1">
          <a:blip r:embed="rId3">
            <a:alphaModFix/>
          </a:blip>
          <a:srcRect b="0" l="0" r="0" t="0"/>
          <a:stretch/>
        </p:blipFill>
        <p:spPr>
          <a:xfrm>
            <a:off x="576263" y="944159"/>
            <a:ext cx="3995737" cy="3475845"/>
          </a:xfrm>
          <a:prstGeom prst="rect">
            <a:avLst/>
          </a:prstGeom>
          <a:noFill/>
          <a:ln>
            <a:noFill/>
          </a:ln>
        </p:spPr>
      </p:pic>
      <p:cxnSp>
        <p:nvCxnSpPr>
          <p:cNvPr id="585" name="Google Shape;585;p69"/>
          <p:cNvCxnSpPr/>
          <p:nvPr/>
        </p:nvCxnSpPr>
        <p:spPr>
          <a:xfrm flipH="1">
            <a:off x="3339966" y="1127359"/>
            <a:ext cx="1408898" cy="1808346"/>
          </a:xfrm>
          <a:prstGeom prst="straightConnector1">
            <a:avLst/>
          </a:prstGeom>
          <a:noFill/>
          <a:ln cap="flat" cmpd="sng" w="38100">
            <a:solidFill>
              <a:schemeClr val="accent6"/>
            </a:solidFill>
            <a:prstDash val="solid"/>
            <a:round/>
            <a:headEnd len="sm" w="sm" type="none"/>
            <a:tailEnd len="med" w="med" type="triangle"/>
          </a:ln>
        </p:spPr>
      </p:cxnSp>
    </p:spTree>
  </p:cSld>
  <p:clrMapOvr>
    <a:masterClrMapping/>
  </p:clrMapOvr>
  <p:transition>
    <p:fade/>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p70"/>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Detailed look of an ASMETA model</a:t>
            </a:r>
            <a:endParaRPr/>
          </a:p>
        </p:txBody>
      </p:sp>
      <p:sp>
        <p:nvSpPr>
          <p:cNvPr id="591" name="Google Shape;591;p70"/>
          <p:cNvSpPr txBox="1"/>
          <p:nvPr>
            <p:ph idx="1" type="body"/>
          </p:nvPr>
        </p:nvSpPr>
        <p:spPr>
          <a:xfrm>
            <a:off x="4803623" y="792000"/>
            <a:ext cx="3708000" cy="3780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600"/>
              </a:spcBef>
              <a:spcAft>
                <a:spcPts val="0"/>
              </a:spcAft>
              <a:buSzPts val="2000"/>
              <a:buNone/>
            </a:pPr>
            <a:r>
              <a:rPr b="1" lang="en">
                <a:solidFill>
                  <a:schemeClr val="accent6"/>
                </a:solidFill>
                <a:latin typeface="Arial"/>
                <a:ea typeface="Arial"/>
                <a:cs typeface="Arial"/>
                <a:sym typeface="Arial"/>
              </a:rPr>
              <a:t>Definitions – concrete domains and functions defs.</a:t>
            </a:r>
            <a:endParaRPr b="1">
              <a:solidFill>
                <a:schemeClr val="accent6"/>
              </a:solidFill>
              <a:latin typeface="Arial"/>
              <a:ea typeface="Arial"/>
              <a:cs typeface="Arial"/>
              <a:sym typeface="Arial"/>
            </a:endParaRPr>
          </a:p>
          <a:p>
            <a:pPr indent="-342900" lvl="0" marL="457200" rtl="0" algn="l">
              <a:lnSpc>
                <a:spcPct val="115000"/>
              </a:lnSpc>
              <a:spcBef>
                <a:spcPts val="600"/>
              </a:spcBef>
              <a:spcAft>
                <a:spcPts val="0"/>
              </a:spcAft>
              <a:buSzPts val="1800"/>
              <a:buChar char="●"/>
            </a:pPr>
            <a:r>
              <a:rPr lang="en" sz="1800">
                <a:latin typeface="Arial"/>
                <a:ea typeface="Arial"/>
                <a:cs typeface="Arial"/>
                <a:sym typeface="Arial"/>
              </a:rPr>
              <a:t>keyword </a:t>
            </a:r>
            <a:r>
              <a:rPr b="1" lang="en" sz="1800">
                <a:latin typeface="Arial"/>
                <a:ea typeface="Arial"/>
                <a:cs typeface="Arial"/>
                <a:sym typeface="Arial"/>
              </a:rPr>
              <a:t>domain </a:t>
            </a:r>
            <a:r>
              <a:rPr lang="en" sz="1800">
                <a:latin typeface="Arial"/>
                <a:ea typeface="Arial"/>
                <a:cs typeface="Arial"/>
                <a:sym typeface="Arial"/>
              </a:rPr>
              <a:t>to define a </a:t>
            </a:r>
            <a:r>
              <a:rPr i="1" lang="en" sz="1800">
                <a:latin typeface="Arial"/>
                <a:ea typeface="Arial"/>
                <a:cs typeface="Arial"/>
                <a:sym typeface="Arial"/>
              </a:rPr>
              <a:t>concrete domain</a:t>
            </a:r>
            <a:r>
              <a:rPr lang="en" sz="1800">
                <a:latin typeface="Arial"/>
                <a:ea typeface="Arial"/>
                <a:cs typeface="Arial"/>
                <a:sym typeface="Arial"/>
              </a:rPr>
              <a:t>, e.g.:</a:t>
            </a:r>
            <a:br>
              <a:rPr lang="en" sz="1800">
                <a:latin typeface="Arial"/>
                <a:ea typeface="Arial"/>
                <a:cs typeface="Arial"/>
                <a:sym typeface="Arial"/>
              </a:rPr>
            </a:br>
            <a:r>
              <a:rPr b="1" lang="en" sz="1800">
                <a:solidFill>
                  <a:srgbClr val="7F0055"/>
                </a:solidFill>
                <a:highlight>
                  <a:srgbClr val="FFFFFF"/>
                </a:highlight>
                <a:latin typeface="Arial"/>
                <a:ea typeface="Arial"/>
                <a:cs typeface="Arial"/>
                <a:sym typeface="Arial"/>
              </a:rPr>
              <a:t>domain</a:t>
            </a:r>
            <a:r>
              <a:rPr lang="en" sz="1800">
                <a:solidFill>
                  <a:srgbClr val="000000"/>
                </a:solidFill>
                <a:highlight>
                  <a:srgbClr val="FFFFFF"/>
                </a:highlight>
                <a:latin typeface="Arial"/>
                <a:ea typeface="Arial"/>
                <a:cs typeface="Arial"/>
                <a:sym typeface="Arial"/>
              </a:rPr>
              <a:t> Coord = {1 : 3}</a:t>
            </a:r>
            <a:endParaRPr sz="1800">
              <a:latin typeface="Arial"/>
              <a:ea typeface="Arial"/>
              <a:cs typeface="Arial"/>
              <a:sym typeface="Arial"/>
            </a:endParaRPr>
          </a:p>
          <a:p>
            <a:pPr indent="-342900" lvl="0" marL="457200" rtl="0" algn="l">
              <a:lnSpc>
                <a:spcPct val="115000"/>
              </a:lnSpc>
              <a:spcBef>
                <a:spcPts val="600"/>
              </a:spcBef>
              <a:spcAft>
                <a:spcPts val="0"/>
              </a:spcAft>
              <a:buSzPts val="1800"/>
              <a:buChar char="●"/>
            </a:pPr>
            <a:r>
              <a:rPr lang="en" sz="1800">
                <a:latin typeface="Arial"/>
                <a:ea typeface="Arial"/>
                <a:cs typeface="Arial"/>
                <a:sym typeface="Arial"/>
              </a:rPr>
              <a:t>keyword </a:t>
            </a:r>
            <a:r>
              <a:rPr b="1" lang="en" sz="1800">
                <a:latin typeface="Arial"/>
                <a:ea typeface="Arial"/>
                <a:cs typeface="Arial"/>
                <a:sym typeface="Arial"/>
              </a:rPr>
              <a:t>function</a:t>
            </a:r>
            <a:r>
              <a:rPr lang="en" sz="1800">
                <a:latin typeface="Arial"/>
                <a:ea typeface="Arial"/>
                <a:cs typeface="Arial"/>
                <a:sym typeface="Arial"/>
              </a:rPr>
              <a:t> to define </a:t>
            </a:r>
            <a:br>
              <a:rPr lang="en" sz="1800">
                <a:latin typeface="Arial"/>
                <a:ea typeface="Arial"/>
                <a:cs typeface="Arial"/>
                <a:sym typeface="Arial"/>
              </a:rPr>
            </a:br>
            <a:r>
              <a:rPr i="1" lang="en" sz="1800">
                <a:latin typeface="Arial"/>
                <a:ea typeface="Arial"/>
                <a:cs typeface="Arial"/>
                <a:sym typeface="Arial"/>
              </a:rPr>
              <a:t>static </a:t>
            </a:r>
            <a:r>
              <a:rPr lang="en" sz="1800">
                <a:latin typeface="Arial"/>
                <a:ea typeface="Arial"/>
                <a:cs typeface="Arial"/>
                <a:sym typeface="Arial"/>
              </a:rPr>
              <a:t>and</a:t>
            </a:r>
            <a:r>
              <a:rPr i="1" lang="en" sz="1800">
                <a:latin typeface="Arial"/>
                <a:ea typeface="Arial"/>
                <a:cs typeface="Arial"/>
                <a:sym typeface="Arial"/>
              </a:rPr>
              <a:t> derived functions </a:t>
            </a:r>
            <a:br>
              <a:rPr lang="en" sz="1800">
                <a:latin typeface="Arial"/>
                <a:ea typeface="Arial"/>
                <a:cs typeface="Arial"/>
                <a:sym typeface="Arial"/>
              </a:rPr>
            </a:br>
            <a:r>
              <a:rPr lang="en" sz="1800">
                <a:latin typeface="Arial"/>
                <a:ea typeface="Arial"/>
                <a:cs typeface="Arial"/>
                <a:sym typeface="Arial"/>
              </a:rPr>
              <a:t>(e.g. the derived function isOn)</a:t>
            </a:r>
            <a:endParaRPr>
              <a:latin typeface="Arial"/>
              <a:ea typeface="Arial"/>
              <a:cs typeface="Arial"/>
              <a:sym typeface="Arial"/>
            </a:endParaRPr>
          </a:p>
          <a:p>
            <a:pPr indent="-342900" lvl="1" marL="914400" rtl="0" algn="l">
              <a:lnSpc>
                <a:spcPct val="115000"/>
              </a:lnSpc>
              <a:spcBef>
                <a:spcPts val="600"/>
              </a:spcBef>
              <a:spcAft>
                <a:spcPts val="0"/>
              </a:spcAft>
              <a:buSzPts val="1800"/>
              <a:buFont typeface="Courier New"/>
              <a:buChar char="o"/>
            </a:pPr>
            <a:r>
              <a:rPr lang="en" sz="1600">
                <a:latin typeface="Arial"/>
                <a:ea typeface="Arial"/>
                <a:cs typeface="Arial"/>
                <a:sym typeface="Arial"/>
              </a:rPr>
              <a:t>use prefix $ for </a:t>
            </a:r>
            <a:r>
              <a:rPr b="0" i="0" lang="en" sz="1600" u="none" strike="noStrike">
                <a:latin typeface="Arial"/>
                <a:ea typeface="Arial"/>
                <a:cs typeface="Arial"/>
                <a:sym typeface="Arial"/>
              </a:rPr>
              <a:t>freely occurring variables</a:t>
            </a:r>
            <a:endParaRPr sz="1600">
              <a:latin typeface="Arial"/>
              <a:ea typeface="Arial"/>
              <a:cs typeface="Arial"/>
              <a:sym typeface="Arial"/>
            </a:endParaRPr>
          </a:p>
        </p:txBody>
      </p:sp>
      <p:pic>
        <p:nvPicPr>
          <p:cNvPr id="592" name="Google Shape;592;p70"/>
          <p:cNvPicPr preferRelativeResize="0"/>
          <p:nvPr>
            <p:ph idx="2" type="body"/>
          </p:nvPr>
        </p:nvPicPr>
        <p:blipFill rotWithShape="1">
          <a:blip r:embed="rId3">
            <a:alphaModFix/>
          </a:blip>
          <a:srcRect b="0" l="0" r="0" t="0"/>
          <a:stretch/>
        </p:blipFill>
        <p:spPr>
          <a:xfrm>
            <a:off x="652120" y="792163"/>
            <a:ext cx="3844022" cy="3779837"/>
          </a:xfrm>
          <a:prstGeom prst="rect">
            <a:avLst/>
          </a:prstGeom>
          <a:noFill/>
          <a:ln>
            <a:noFill/>
          </a:ln>
        </p:spPr>
      </p:pic>
      <p:cxnSp>
        <p:nvCxnSpPr>
          <p:cNvPr id="593" name="Google Shape;593;p70"/>
          <p:cNvCxnSpPr/>
          <p:nvPr/>
        </p:nvCxnSpPr>
        <p:spPr>
          <a:xfrm flipH="1">
            <a:off x="3261020" y="1150419"/>
            <a:ext cx="1386840" cy="243840"/>
          </a:xfrm>
          <a:prstGeom prst="straightConnector1">
            <a:avLst/>
          </a:prstGeom>
          <a:noFill/>
          <a:ln cap="flat" cmpd="sng" w="38100">
            <a:solidFill>
              <a:schemeClr val="accent6"/>
            </a:solidFill>
            <a:prstDash val="solid"/>
            <a:round/>
            <a:headEnd len="sm" w="sm" type="none"/>
            <a:tailEnd len="med" w="med" type="triangle"/>
          </a:ln>
        </p:spPr>
      </p:cxnSp>
    </p:spTree>
  </p:cSld>
  <p:clrMapOvr>
    <a:masterClrMapping/>
  </p:clrMapOvr>
  <p:transition>
    <p:fade/>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71"/>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Detailed look of an ASMETA model</a:t>
            </a:r>
            <a:endParaRPr/>
          </a:p>
        </p:txBody>
      </p:sp>
      <p:sp>
        <p:nvSpPr>
          <p:cNvPr id="599" name="Google Shape;599;p71"/>
          <p:cNvSpPr txBox="1"/>
          <p:nvPr>
            <p:ph idx="1" type="body"/>
          </p:nvPr>
        </p:nvSpPr>
        <p:spPr>
          <a:xfrm>
            <a:off x="4803623" y="792000"/>
            <a:ext cx="3708000" cy="3780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600"/>
              </a:spcBef>
              <a:spcAft>
                <a:spcPts val="0"/>
              </a:spcAft>
              <a:buSzPts val="2000"/>
              <a:buNone/>
            </a:pPr>
            <a:r>
              <a:rPr b="1" lang="en">
                <a:solidFill>
                  <a:schemeClr val="accent6"/>
                </a:solidFill>
                <a:latin typeface="Arial"/>
                <a:ea typeface="Arial"/>
                <a:cs typeface="Arial"/>
                <a:sym typeface="Arial"/>
              </a:rPr>
              <a:t>Definitions - Rules</a:t>
            </a:r>
            <a:endParaRPr b="1">
              <a:solidFill>
                <a:schemeClr val="accent6"/>
              </a:solidFill>
              <a:latin typeface="Arial"/>
              <a:ea typeface="Arial"/>
              <a:cs typeface="Arial"/>
              <a:sym typeface="Arial"/>
            </a:endParaRPr>
          </a:p>
          <a:p>
            <a:pPr indent="-342900" lvl="0" marL="457200" rtl="0" algn="l">
              <a:lnSpc>
                <a:spcPct val="115000"/>
              </a:lnSpc>
              <a:spcBef>
                <a:spcPts val="600"/>
              </a:spcBef>
              <a:spcAft>
                <a:spcPts val="0"/>
              </a:spcAft>
              <a:buSzPts val="1800"/>
              <a:buChar char="●"/>
            </a:pPr>
            <a:r>
              <a:rPr b="0" i="0" lang="en" sz="1600" u="none" strike="noStrike">
                <a:latin typeface="Arial"/>
                <a:ea typeface="Arial"/>
                <a:cs typeface="Arial"/>
                <a:sym typeface="Arial"/>
              </a:rPr>
              <a:t>Use the keywords </a:t>
            </a:r>
            <a:r>
              <a:rPr b="1" i="0" lang="en" sz="1600" u="none" strike="noStrike">
                <a:latin typeface="Arial"/>
                <a:ea typeface="Arial"/>
                <a:cs typeface="Arial"/>
                <a:sym typeface="Arial"/>
              </a:rPr>
              <a:t>macro</a:t>
            </a:r>
            <a:r>
              <a:rPr b="0" i="0" lang="en" sz="1600" u="none" strike="noStrike">
                <a:latin typeface="Arial"/>
                <a:ea typeface="Arial"/>
                <a:cs typeface="Arial"/>
                <a:sym typeface="Arial"/>
              </a:rPr>
              <a:t> (it is optional) and </a:t>
            </a:r>
            <a:r>
              <a:rPr b="1" i="0" lang="en" sz="1600" u="none" strike="noStrike">
                <a:latin typeface="Arial"/>
                <a:ea typeface="Arial"/>
                <a:cs typeface="Arial"/>
                <a:sym typeface="Arial"/>
              </a:rPr>
              <a:t>rule</a:t>
            </a:r>
            <a:r>
              <a:rPr b="0" i="0" lang="en" sz="1600" u="none" strike="noStrike">
                <a:latin typeface="Arial"/>
                <a:ea typeface="Arial"/>
                <a:cs typeface="Arial"/>
                <a:sym typeface="Arial"/>
              </a:rPr>
              <a:t>, followed by the name of the rule with the prefix r_, the list of variables with their typing domains, and the rule body</a:t>
            </a:r>
            <a:endParaRPr>
              <a:latin typeface="Arial"/>
              <a:ea typeface="Arial"/>
              <a:cs typeface="Arial"/>
              <a:sym typeface="Arial"/>
            </a:endParaRPr>
          </a:p>
          <a:p>
            <a:pPr indent="-342900" lvl="0" marL="457200" rtl="0" algn="l">
              <a:lnSpc>
                <a:spcPct val="115000"/>
              </a:lnSpc>
              <a:spcBef>
                <a:spcPts val="600"/>
              </a:spcBef>
              <a:spcAft>
                <a:spcPts val="0"/>
              </a:spcAft>
              <a:buSzPts val="1800"/>
              <a:buChar char="●"/>
            </a:pPr>
            <a:r>
              <a:rPr lang="en" sz="1600">
                <a:latin typeface="Arial"/>
                <a:ea typeface="Arial"/>
                <a:cs typeface="Arial"/>
                <a:sym typeface="Arial"/>
              </a:rPr>
              <a:t>e.g. the par-rule </a:t>
            </a:r>
            <a:r>
              <a:rPr b="0" i="0" lang="en" sz="1600" u="none" strike="noStrike">
                <a:latin typeface="Arial"/>
                <a:ea typeface="Arial"/>
                <a:cs typeface="Arial"/>
                <a:sym typeface="Arial"/>
              </a:rPr>
              <a:t>r_reset to reset a drawer</a:t>
            </a:r>
            <a:endParaRPr sz="1600">
              <a:latin typeface="Arial"/>
              <a:ea typeface="Arial"/>
              <a:cs typeface="Arial"/>
              <a:sym typeface="Arial"/>
            </a:endParaRPr>
          </a:p>
          <a:p>
            <a:pPr indent="-228600" lvl="1" marL="914400" rtl="0" algn="l">
              <a:lnSpc>
                <a:spcPct val="115000"/>
              </a:lnSpc>
              <a:spcBef>
                <a:spcPts val="0"/>
              </a:spcBef>
              <a:spcAft>
                <a:spcPts val="0"/>
              </a:spcAft>
              <a:buSzPts val="1900"/>
              <a:buNone/>
            </a:pPr>
            <a:r>
              <a:t/>
            </a:r>
            <a:endParaRPr sz="1900">
              <a:latin typeface="Arial"/>
              <a:ea typeface="Arial"/>
              <a:cs typeface="Arial"/>
              <a:sym typeface="Arial"/>
            </a:endParaRPr>
          </a:p>
        </p:txBody>
      </p:sp>
      <p:sp>
        <p:nvSpPr>
          <p:cNvPr id="600" name="Google Shape;600;p71"/>
          <p:cNvSpPr txBox="1"/>
          <p:nvPr/>
        </p:nvSpPr>
        <p:spPr>
          <a:xfrm>
            <a:off x="4803623" y="3397393"/>
            <a:ext cx="4572000"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7F0055"/>
                </a:solidFill>
                <a:highlight>
                  <a:srgbClr val="FFFFFF"/>
                </a:highlight>
                <a:latin typeface="Consolas"/>
                <a:ea typeface="Consolas"/>
                <a:cs typeface="Consolas"/>
                <a:sym typeface="Consolas"/>
              </a:rPr>
              <a:t>rule</a:t>
            </a:r>
            <a:r>
              <a:rPr b="0" i="0" lang="en" sz="1400" u="none" cap="none" strike="noStrike">
                <a:solidFill>
                  <a:srgbClr val="000000"/>
                </a:solidFill>
                <a:highlight>
                  <a:srgbClr val="FFFFFF"/>
                </a:highlight>
                <a:latin typeface="Consolas"/>
                <a:ea typeface="Consolas"/>
                <a:cs typeface="Consolas"/>
                <a:sym typeface="Consolas"/>
              </a:rPr>
              <a:t> r_reset($drawer </a:t>
            </a:r>
            <a:r>
              <a:rPr b="1" i="0" lang="en" sz="1400" u="none" cap="none" strike="noStrike">
                <a:solidFill>
                  <a:srgbClr val="7F0055"/>
                </a:solidFill>
                <a:highlight>
                  <a:srgbClr val="FFFFFF"/>
                </a:highlight>
                <a:latin typeface="Consolas"/>
                <a:ea typeface="Consolas"/>
                <a:cs typeface="Consolas"/>
                <a:sym typeface="Consolas"/>
              </a:rPr>
              <a:t>in</a:t>
            </a:r>
            <a:r>
              <a:rPr b="0" i="0" lang="en" sz="1400" u="none" cap="none" strike="noStrike">
                <a:solidFill>
                  <a:srgbClr val="000000"/>
                </a:solidFill>
                <a:highlight>
                  <a:srgbClr val="FFFFFF"/>
                </a:highlight>
                <a:latin typeface="Consolas"/>
                <a:ea typeface="Consolas"/>
                <a:cs typeface="Consolas"/>
                <a:sym typeface="Consolas"/>
              </a:rPr>
              <a:t> Drawer) = </a:t>
            </a:r>
            <a:r>
              <a:rPr b="1" i="0" lang="en" sz="1400" u="none" cap="none" strike="noStrike">
                <a:solidFill>
                  <a:srgbClr val="7F0055"/>
                </a:solidFill>
                <a:highlight>
                  <a:srgbClr val="FFFFFF"/>
                </a:highlight>
                <a:latin typeface="Consolas"/>
                <a:ea typeface="Consolas"/>
                <a:cs typeface="Consolas"/>
                <a:sym typeface="Consolas"/>
              </a:rPr>
              <a:t>par</a:t>
            </a:r>
            <a:endParaRPr b="0" i="0" sz="1400" u="none" cap="none" strike="noStrike">
              <a:solidFill>
                <a:srgbClr val="000000"/>
              </a:solidFill>
              <a:highlight>
                <a:srgbClr val="FFFFFF"/>
              </a:highlight>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highlight>
                  <a:srgbClr val="FFFFFF"/>
                </a:highlight>
                <a:latin typeface="Consolas"/>
                <a:ea typeface="Consolas"/>
                <a:cs typeface="Consolas"/>
                <a:sym typeface="Consolas"/>
              </a:rPr>
              <a:t>drawerLed($drawer) := OFF</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highlight>
                  <a:srgbClr val="FFFFFF"/>
                </a:highlight>
                <a:latin typeface="Consolas"/>
                <a:ea typeface="Consolas"/>
                <a:cs typeface="Consolas"/>
                <a:sym typeface="Consolas"/>
              </a:rPr>
              <a:t>isPillTobeTaken($drawer):= </a:t>
            </a:r>
            <a:r>
              <a:rPr b="1" i="0" lang="en" sz="1400" u="none" cap="none" strike="noStrike">
                <a:solidFill>
                  <a:srgbClr val="7F0055"/>
                </a:solidFill>
                <a:highlight>
                  <a:srgbClr val="FFFFFF"/>
                </a:highlight>
                <a:latin typeface="Consolas"/>
                <a:ea typeface="Consolas"/>
                <a:cs typeface="Consolas"/>
                <a:sym typeface="Consolas"/>
              </a:rPr>
              <a:t>false</a:t>
            </a:r>
            <a:endParaRPr b="0" i="0" sz="1400" u="none" cap="none" strike="noStrike">
              <a:solidFill>
                <a:srgbClr val="000000"/>
              </a:solidFill>
              <a:highlight>
                <a:srgbClr val="FFFFFF"/>
              </a:highlight>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7F0055"/>
                </a:solidFill>
                <a:highlight>
                  <a:srgbClr val="FFFFFF"/>
                </a:highlight>
                <a:latin typeface="Consolas"/>
                <a:ea typeface="Consolas"/>
                <a:cs typeface="Consolas"/>
                <a:sym typeface="Consolas"/>
              </a:rPr>
              <a:t>endpar</a:t>
            </a:r>
            <a:endParaRPr b="0" i="0" sz="1400" u="none" cap="none" strike="noStrike">
              <a:solidFill>
                <a:srgbClr val="000000"/>
              </a:solidFill>
              <a:highlight>
                <a:srgbClr val="FFFFFF"/>
              </a:highlight>
              <a:latin typeface="Consolas"/>
              <a:ea typeface="Consolas"/>
              <a:cs typeface="Consolas"/>
              <a:sym typeface="Consolas"/>
            </a:endParaRPr>
          </a:p>
        </p:txBody>
      </p:sp>
      <p:pic>
        <p:nvPicPr>
          <p:cNvPr id="601" name="Google Shape;601;p71"/>
          <p:cNvPicPr preferRelativeResize="0"/>
          <p:nvPr>
            <p:ph idx="2" type="body"/>
          </p:nvPr>
        </p:nvPicPr>
        <p:blipFill rotWithShape="1">
          <a:blip r:embed="rId3">
            <a:alphaModFix/>
          </a:blip>
          <a:srcRect b="0" l="0" r="0" t="0"/>
          <a:stretch/>
        </p:blipFill>
        <p:spPr>
          <a:xfrm>
            <a:off x="652120" y="792163"/>
            <a:ext cx="3844022" cy="3779837"/>
          </a:xfrm>
          <a:prstGeom prst="rect">
            <a:avLst/>
          </a:prstGeom>
          <a:noFill/>
          <a:ln>
            <a:noFill/>
          </a:ln>
        </p:spPr>
      </p:pic>
      <p:cxnSp>
        <p:nvCxnSpPr>
          <p:cNvPr id="602" name="Google Shape;602;p71"/>
          <p:cNvCxnSpPr/>
          <p:nvPr/>
        </p:nvCxnSpPr>
        <p:spPr>
          <a:xfrm flipH="1">
            <a:off x="2815389" y="1045544"/>
            <a:ext cx="1909414" cy="966136"/>
          </a:xfrm>
          <a:prstGeom prst="straightConnector1">
            <a:avLst/>
          </a:prstGeom>
          <a:noFill/>
          <a:ln cap="flat" cmpd="sng" w="38100">
            <a:solidFill>
              <a:schemeClr val="accent6"/>
            </a:solidFill>
            <a:prstDash val="solid"/>
            <a:round/>
            <a:headEnd len="sm" w="sm" type="none"/>
            <a:tailEnd len="med" w="med" type="triangle"/>
          </a:ln>
        </p:spPr>
      </p:cxn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72"/>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Detailed look of an ASMETA model</a:t>
            </a:r>
            <a:endParaRPr/>
          </a:p>
        </p:txBody>
      </p:sp>
      <p:sp>
        <p:nvSpPr>
          <p:cNvPr id="608" name="Google Shape;608;p72"/>
          <p:cNvSpPr txBox="1"/>
          <p:nvPr>
            <p:ph idx="1" type="body"/>
          </p:nvPr>
        </p:nvSpPr>
        <p:spPr>
          <a:xfrm>
            <a:off x="4803623" y="792000"/>
            <a:ext cx="3708000" cy="3780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600"/>
              </a:spcBef>
              <a:spcAft>
                <a:spcPts val="0"/>
              </a:spcAft>
              <a:buSzPts val="2000"/>
              <a:buNone/>
            </a:pPr>
            <a:r>
              <a:rPr b="1" lang="en">
                <a:solidFill>
                  <a:schemeClr val="accent6"/>
                </a:solidFill>
                <a:latin typeface="Arial"/>
                <a:ea typeface="Arial"/>
                <a:cs typeface="Arial"/>
                <a:sym typeface="Arial"/>
              </a:rPr>
              <a:t>Definitions</a:t>
            </a:r>
            <a:r>
              <a:rPr b="1" lang="en">
                <a:solidFill>
                  <a:schemeClr val="accent6"/>
                </a:solidFill>
                <a:latin typeface="Inter"/>
                <a:ea typeface="Inter"/>
                <a:cs typeface="Inter"/>
                <a:sym typeface="Inter"/>
              </a:rPr>
              <a:t> - Rules</a:t>
            </a:r>
            <a:endParaRPr b="1">
              <a:solidFill>
                <a:schemeClr val="accent6"/>
              </a:solidFill>
              <a:latin typeface="Inter"/>
              <a:ea typeface="Inter"/>
              <a:cs typeface="Inter"/>
              <a:sym typeface="Inter"/>
            </a:endParaRPr>
          </a:p>
          <a:p>
            <a:pPr indent="-360363" lvl="0" marL="360363" marR="0" rtl="0" algn="l">
              <a:lnSpc>
                <a:spcPct val="115000"/>
              </a:lnSpc>
              <a:spcBef>
                <a:spcPts val="0"/>
              </a:spcBef>
              <a:spcAft>
                <a:spcPts val="0"/>
              </a:spcAft>
              <a:buSzPts val="2000"/>
              <a:buChar char="●"/>
            </a:pPr>
            <a:r>
              <a:rPr lang="en" sz="1800"/>
              <a:t>Another example: a choose rule for the non-deterministic choice of one pill to take when there are more to take at a time</a:t>
            </a:r>
            <a:endParaRPr sz="1600"/>
          </a:p>
          <a:p>
            <a:pPr indent="-228600" lvl="1" marL="914400" rtl="0" algn="l">
              <a:lnSpc>
                <a:spcPct val="115000"/>
              </a:lnSpc>
              <a:spcBef>
                <a:spcPts val="0"/>
              </a:spcBef>
              <a:spcAft>
                <a:spcPts val="0"/>
              </a:spcAft>
              <a:buSzPts val="1900"/>
              <a:buNone/>
            </a:pPr>
            <a:r>
              <a:t/>
            </a:r>
            <a:endParaRPr sz="1900"/>
          </a:p>
        </p:txBody>
      </p:sp>
      <p:pic>
        <p:nvPicPr>
          <p:cNvPr id="609" name="Google Shape;609;p72"/>
          <p:cNvPicPr preferRelativeResize="0"/>
          <p:nvPr>
            <p:ph idx="2" type="body"/>
          </p:nvPr>
        </p:nvPicPr>
        <p:blipFill rotWithShape="1">
          <a:blip r:embed="rId3">
            <a:alphaModFix/>
          </a:blip>
          <a:srcRect b="0" l="0" r="0" t="0"/>
          <a:stretch/>
        </p:blipFill>
        <p:spPr>
          <a:xfrm>
            <a:off x="652120" y="792163"/>
            <a:ext cx="3844022" cy="3779837"/>
          </a:xfrm>
          <a:prstGeom prst="rect">
            <a:avLst/>
          </a:prstGeom>
          <a:noFill/>
          <a:ln>
            <a:noFill/>
          </a:ln>
        </p:spPr>
      </p:pic>
      <p:sp>
        <p:nvSpPr>
          <p:cNvPr id="610" name="Google Shape;610;p72"/>
          <p:cNvSpPr txBox="1"/>
          <p:nvPr/>
        </p:nvSpPr>
        <p:spPr>
          <a:xfrm>
            <a:off x="4295482" y="2682000"/>
            <a:ext cx="4795579" cy="116955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7F0055"/>
                </a:solidFill>
                <a:highlight>
                  <a:srgbClr val="FFFFFF"/>
                </a:highlight>
                <a:latin typeface="Consolas"/>
                <a:ea typeface="Consolas"/>
                <a:cs typeface="Consolas"/>
                <a:sym typeface="Consolas"/>
              </a:rPr>
              <a:t>rule</a:t>
            </a:r>
            <a:r>
              <a:rPr b="0" i="0" lang="en" sz="1400" u="none" cap="none" strike="noStrike">
                <a:solidFill>
                  <a:srgbClr val="000000"/>
                </a:solidFill>
                <a:highlight>
                  <a:srgbClr val="FFFFFF"/>
                </a:highlight>
                <a:latin typeface="Consolas"/>
                <a:ea typeface="Consolas"/>
                <a:cs typeface="Consolas"/>
                <a:sym typeface="Consolas"/>
              </a:rPr>
              <a:t> r_choosePillToTake = </a:t>
            </a:r>
            <a:r>
              <a:rPr b="1" i="0" lang="en" sz="1400" u="none" cap="none" strike="noStrike">
                <a:solidFill>
                  <a:srgbClr val="7F0055"/>
                </a:solidFill>
                <a:highlight>
                  <a:srgbClr val="FFFFFF"/>
                </a:highlight>
                <a:latin typeface="Consolas"/>
                <a:ea typeface="Consolas"/>
                <a:cs typeface="Consolas"/>
                <a:sym typeface="Consolas"/>
              </a:rPr>
              <a:t>choose</a:t>
            </a:r>
            <a:r>
              <a:rPr b="0" i="0" lang="en" sz="1400" u="none" cap="none" strike="noStrike">
                <a:solidFill>
                  <a:srgbClr val="000000"/>
                </a:solidFill>
                <a:highlight>
                  <a:srgbClr val="FFFFFF"/>
                </a:highlight>
                <a:latin typeface="Consolas"/>
                <a:ea typeface="Consolas"/>
                <a:cs typeface="Consolas"/>
                <a:sym typeface="Consolas"/>
              </a:rPr>
              <a:t> $drawer </a:t>
            </a:r>
            <a:r>
              <a:rPr b="1" i="0" lang="en" sz="1400" u="none" cap="none" strike="noStrike">
                <a:solidFill>
                  <a:srgbClr val="7F0055"/>
                </a:solidFill>
                <a:highlight>
                  <a:srgbClr val="FFFFFF"/>
                </a:highlight>
                <a:latin typeface="Consolas"/>
                <a:ea typeface="Consolas"/>
                <a:cs typeface="Consolas"/>
                <a:sym typeface="Consolas"/>
              </a:rPr>
              <a:t>in</a:t>
            </a:r>
            <a:r>
              <a:rPr b="0" i="0" lang="en" sz="1400" u="none" cap="none" strike="noStrike">
                <a:solidFill>
                  <a:srgbClr val="000000"/>
                </a:solidFill>
                <a:highlight>
                  <a:srgbClr val="FFFFFF"/>
                </a:highlight>
                <a:latin typeface="Consolas"/>
                <a:ea typeface="Consolas"/>
                <a:cs typeface="Consolas"/>
                <a:sym typeface="Consolas"/>
              </a:rPr>
              <a:t> Drawer </a:t>
            </a:r>
            <a:r>
              <a:rPr b="1" i="0" lang="en" sz="1400" u="none" cap="none" strike="noStrike">
                <a:solidFill>
                  <a:srgbClr val="7F0055"/>
                </a:solidFill>
                <a:highlight>
                  <a:srgbClr val="FFFFFF"/>
                </a:highlight>
                <a:latin typeface="Consolas"/>
                <a:ea typeface="Consolas"/>
                <a:cs typeface="Consolas"/>
                <a:sym typeface="Consolas"/>
              </a:rPr>
              <a:t>with</a:t>
            </a:r>
            <a:r>
              <a:rPr b="0" i="0" lang="en" sz="1400" u="none" cap="none" strike="noStrike">
                <a:solidFill>
                  <a:srgbClr val="000000"/>
                </a:solidFill>
                <a:highlight>
                  <a:srgbClr val="FFFFFF"/>
                </a:highlight>
                <a:latin typeface="Consolas"/>
                <a:ea typeface="Consolas"/>
                <a:cs typeface="Consolas"/>
                <a:sym typeface="Consolas"/>
              </a:rPr>
              <a:t> </a:t>
            </a:r>
            <a:endParaRPr b="0" i="0" sz="1400" u="none" cap="none" strike="noStrike">
              <a:solidFill>
                <a:srgbClr val="000000"/>
              </a:solidFill>
              <a:latin typeface="Arial"/>
              <a:ea typeface="Arial"/>
              <a:cs typeface="Arial"/>
              <a:sym typeface="Arial"/>
            </a:endParaRPr>
          </a:p>
          <a:p>
            <a:pPr indent="0" lvl="2"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highlight>
                  <a:srgbClr val="FFFFFF"/>
                </a:highlight>
                <a:latin typeface="Consolas"/>
                <a:ea typeface="Consolas"/>
                <a:cs typeface="Consolas"/>
                <a:sym typeface="Consolas"/>
              </a:rPr>
              <a:t>   isPillTobeTaken($drawer) </a:t>
            </a:r>
            <a:r>
              <a:rPr b="1" i="0" lang="en" sz="1400" u="none" cap="none" strike="noStrike">
                <a:solidFill>
                  <a:srgbClr val="7F0055"/>
                </a:solidFill>
                <a:highlight>
                  <a:srgbClr val="FFFFFF"/>
                </a:highlight>
                <a:latin typeface="Consolas"/>
                <a:ea typeface="Consolas"/>
                <a:cs typeface="Consolas"/>
                <a:sym typeface="Consolas"/>
              </a:rPr>
              <a:t>and</a:t>
            </a:r>
            <a:r>
              <a:rPr b="0" i="0" lang="en" sz="1400" u="none" cap="none" strike="noStrike">
                <a:solidFill>
                  <a:srgbClr val="000000"/>
                </a:solidFill>
                <a:highlight>
                  <a:srgbClr val="FFFFFF"/>
                </a:highlight>
                <a:latin typeface="Consolas"/>
                <a:ea typeface="Consolas"/>
                <a:cs typeface="Consolas"/>
                <a:sym typeface="Consolas"/>
              </a:rPr>
              <a:t> isOff($drawer) </a:t>
            </a:r>
            <a:endParaRPr b="0" i="0" sz="1400" u="none" cap="none" strike="noStrike">
              <a:solidFill>
                <a:srgbClr val="000000"/>
              </a:solidFill>
              <a:latin typeface="Arial"/>
              <a:ea typeface="Arial"/>
              <a:cs typeface="Arial"/>
              <a:sym typeface="Arial"/>
            </a:endParaRPr>
          </a:p>
          <a:p>
            <a:pPr indent="0" lvl="2"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highlight>
                  <a:srgbClr val="FFFFFF"/>
                </a:highlight>
                <a:latin typeface="Consolas"/>
                <a:ea typeface="Consolas"/>
                <a:cs typeface="Consolas"/>
                <a:sym typeface="Consolas"/>
              </a:rPr>
              <a:t>   </a:t>
            </a:r>
            <a:r>
              <a:rPr b="1" i="0" lang="en" sz="1400" u="none" cap="none" strike="noStrike">
                <a:solidFill>
                  <a:srgbClr val="7F0055"/>
                </a:solidFill>
                <a:highlight>
                  <a:srgbClr val="FFFFFF"/>
                </a:highlight>
                <a:latin typeface="Consolas"/>
                <a:ea typeface="Consolas"/>
                <a:cs typeface="Consolas"/>
                <a:sym typeface="Consolas"/>
              </a:rPr>
              <a:t>and</a:t>
            </a:r>
            <a:r>
              <a:rPr b="0" i="0" lang="en" sz="1400" u="none" cap="none" strike="noStrike">
                <a:solidFill>
                  <a:srgbClr val="000000"/>
                </a:solidFill>
                <a:highlight>
                  <a:srgbClr val="FFFFFF"/>
                </a:highlight>
                <a:latin typeface="Consolas"/>
                <a:ea typeface="Consolas"/>
                <a:cs typeface="Consolas"/>
                <a:sym typeface="Consolas"/>
              </a:rPr>
              <a:t> </a:t>
            </a:r>
            <a:r>
              <a:rPr b="1" i="0" lang="en" sz="1400" u="none" cap="none" strike="noStrike">
                <a:solidFill>
                  <a:srgbClr val="7F0055"/>
                </a:solidFill>
                <a:highlight>
                  <a:srgbClr val="FFFFFF"/>
                </a:highlight>
                <a:latin typeface="Consolas"/>
                <a:ea typeface="Consolas"/>
                <a:cs typeface="Consolas"/>
                <a:sym typeface="Consolas"/>
              </a:rPr>
              <a:t>not</a:t>
            </a:r>
            <a:r>
              <a:rPr b="0" i="0" lang="en" sz="1400" u="none" cap="none" strike="noStrike">
                <a:solidFill>
                  <a:srgbClr val="000000"/>
                </a:solidFill>
                <a:highlight>
                  <a:srgbClr val="FFFFFF"/>
                </a:highlight>
                <a:latin typeface="Consolas"/>
                <a:ea typeface="Consolas"/>
                <a:cs typeface="Consolas"/>
                <a:sym typeface="Consolas"/>
              </a:rPr>
              <a:t> areOthersOn($drawer) </a:t>
            </a:r>
            <a:r>
              <a:rPr b="1" i="0" lang="en" sz="1400" u="none" cap="none" strike="noStrike">
                <a:solidFill>
                  <a:srgbClr val="7F0055"/>
                </a:solidFill>
                <a:highlight>
                  <a:srgbClr val="FFFFFF"/>
                </a:highlight>
                <a:latin typeface="Consolas"/>
                <a:ea typeface="Consolas"/>
                <a:cs typeface="Consolas"/>
                <a:sym typeface="Consolas"/>
              </a:rPr>
              <a:t>do</a:t>
            </a:r>
            <a:endParaRPr b="0" i="0" sz="1400" u="none" cap="none" strike="noStrike">
              <a:solidFill>
                <a:srgbClr val="000000"/>
              </a:solidFill>
              <a:highlight>
                <a:srgbClr val="FFFFFF"/>
              </a:highlight>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highlight>
                  <a:srgbClr val="FFFFFF"/>
                </a:highlight>
                <a:latin typeface="Consolas"/>
                <a:ea typeface="Consolas"/>
                <a:cs typeface="Consolas"/>
                <a:sym typeface="Consolas"/>
              </a:rPr>
              <a:t>      drawerLed($drawer) := ON</a:t>
            </a:r>
            <a:endParaRPr b="0" i="0" sz="1400" u="none" cap="none" strike="noStrike">
              <a:solidFill>
                <a:srgbClr val="000000"/>
              </a:solidFill>
              <a:latin typeface="Arial"/>
              <a:ea typeface="Arial"/>
              <a:cs typeface="Arial"/>
              <a:sym typeface="Arial"/>
            </a:endParaRPr>
          </a:p>
        </p:txBody>
      </p:sp>
    </p:spTree>
  </p:cSld>
  <p:clrMapOvr>
    <a:masterClrMapping/>
  </p:clrMapOvr>
  <p:transition>
    <p:fade/>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sp>
        <p:nvSpPr>
          <p:cNvPr id="615" name="Google Shape;615;p73"/>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Detailed look of an ASMETA model</a:t>
            </a:r>
            <a:endParaRPr/>
          </a:p>
        </p:txBody>
      </p:sp>
      <p:sp>
        <p:nvSpPr>
          <p:cNvPr id="616" name="Google Shape;616;p73"/>
          <p:cNvSpPr txBox="1"/>
          <p:nvPr>
            <p:ph idx="1" type="body"/>
          </p:nvPr>
        </p:nvSpPr>
        <p:spPr>
          <a:xfrm>
            <a:off x="4803623" y="792000"/>
            <a:ext cx="3708000" cy="3780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600"/>
              </a:spcBef>
              <a:spcAft>
                <a:spcPts val="0"/>
              </a:spcAft>
              <a:buSzPts val="2000"/>
              <a:buNone/>
            </a:pPr>
            <a:r>
              <a:rPr b="1" lang="en">
                <a:solidFill>
                  <a:schemeClr val="accent6"/>
                </a:solidFill>
                <a:latin typeface="Arial"/>
                <a:ea typeface="Arial"/>
                <a:cs typeface="Arial"/>
                <a:sym typeface="Arial"/>
              </a:rPr>
              <a:t>Definitions - Invariants and properties</a:t>
            </a:r>
            <a:endParaRPr b="1">
              <a:solidFill>
                <a:schemeClr val="accent6"/>
              </a:solidFill>
              <a:latin typeface="Arial"/>
              <a:ea typeface="Arial"/>
              <a:cs typeface="Arial"/>
              <a:sym typeface="Arial"/>
            </a:endParaRPr>
          </a:p>
          <a:p>
            <a:pPr indent="-342900" lvl="0" marL="457200" rtl="0" algn="l">
              <a:lnSpc>
                <a:spcPct val="115000"/>
              </a:lnSpc>
              <a:spcBef>
                <a:spcPts val="600"/>
              </a:spcBef>
              <a:spcAft>
                <a:spcPts val="0"/>
              </a:spcAft>
              <a:buSzPts val="1800"/>
              <a:buChar char="●"/>
            </a:pPr>
            <a:r>
              <a:rPr lang="en" sz="1600">
                <a:latin typeface="Arial"/>
                <a:ea typeface="Arial"/>
                <a:cs typeface="Arial"/>
                <a:sym typeface="Arial"/>
              </a:rPr>
              <a:t>keyword </a:t>
            </a:r>
            <a:r>
              <a:rPr b="1" lang="en" sz="1600">
                <a:latin typeface="Arial"/>
                <a:ea typeface="Arial"/>
                <a:cs typeface="Arial"/>
                <a:sym typeface="Arial"/>
              </a:rPr>
              <a:t>invariant </a:t>
            </a:r>
            <a:r>
              <a:rPr lang="en" sz="1600">
                <a:latin typeface="Arial"/>
                <a:ea typeface="Arial"/>
                <a:cs typeface="Arial"/>
                <a:sym typeface="Arial"/>
              </a:rPr>
              <a:t>followed by the name, keyword </a:t>
            </a:r>
            <a:r>
              <a:rPr b="1" lang="en" sz="1600">
                <a:latin typeface="Arial"/>
                <a:ea typeface="Arial"/>
                <a:cs typeface="Arial"/>
                <a:sym typeface="Arial"/>
              </a:rPr>
              <a:t>over</a:t>
            </a:r>
            <a:r>
              <a:rPr lang="en" sz="1600">
                <a:latin typeface="Arial"/>
                <a:ea typeface="Arial"/>
                <a:cs typeface="Arial"/>
                <a:sym typeface="Arial"/>
              </a:rPr>
              <a:t> with the list of constrained domains or functions or rules, and the boolean expression; e.g.:</a:t>
            </a:r>
            <a:endParaRPr>
              <a:latin typeface="Arial"/>
              <a:ea typeface="Arial"/>
              <a:cs typeface="Arial"/>
              <a:sym typeface="Arial"/>
            </a:endParaRPr>
          </a:p>
          <a:p>
            <a:pPr indent="-228600" lvl="0" marL="457200" rtl="0" algn="l">
              <a:lnSpc>
                <a:spcPct val="115000"/>
              </a:lnSpc>
              <a:spcBef>
                <a:spcPts val="600"/>
              </a:spcBef>
              <a:spcAft>
                <a:spcPts val="0"/>
              </a:spcAft>
              <a:buSzPts val="1800"/>
              <a:buNone/>
            </a:pPr>
            <a:r>
              <a:t/>
            </a:r>
            <a:endParaRPr sz="1600">
              <a:latin typeface="Arial"/>
              <a:ea typeface="Arial"/>
              <a:cs typeface="Arial"/>
              <a:sym typeface="Arial"/>
            </a:endParaRPr>
          </a:p>
          <a:p>
            <a:pPr indent="-228600" lvl="0" marL="457200" rtl="0" algn="l">
              <a:lnSpc>
                <a:spcPct val="115000"/>
              </a:lnSpc>
              <a:spcBef>
                <a:spcPts val="600"/>
              </a:spcBef>
              <a:spcAft>
                <a:spcPts val="0"/>
              </a:spcAft>
              <a:buSzPts val="1800"/>
              <a:buNone/>
            </a:pPr>
            <a:r>
              <a:t/>
            </a:r>
            <a:endParaRPr sz="1600">
              <a:latin typeface="Arial"/>
              <a:ea typeface="Arial"/>
              <a:cs typeface="Arial"/>
              <a:sym typeface="Arial"/>
            </a:endParaRPr>
          </a:p>
          <a:p>
            <a:pPr indent="-342900" lvl="0" marL="457200" rtl="0" algn="l">
              <a:lnSpc>
                <a:spcPct val="115000"/>
              </a:lnSpc>
              <a:spcBef>
                <a:spcPts val="600"/>
              </a:spcBef>
              <a:spcAft>
                <a:spcPts val="0"/>
              </a:spcAft>
              <a:buSzPts val="1800"/>
              <a:buChar char="●"/>
            </a:pPr>
            <a:r>
              <a:rPr lang="en" sz="1600">
                <a:latin typeface="Arial"/>
                <a:ea typeface="Arial"/>
                <a:cs typeface="Arial"/>
                <a:sym typeface="Arial"/>
              </a:rPr>
              <a:t>Temporal logic properties can be defined as well (see later in the tutorial)</a:t>
            </a:r>
            <a:endParaRPr sz="1600">
              <a:latin typeface="Arial"/>
              <a:ea typeface="Arial"/>
              <a:cs typeface="Arial"/>
              <a:sym typeface="Arial"/>
            </a:endParaRPr>
          </a:p>
          <a:p>
            <a:pPr indent="-165100" lvl="0" marL="393700" rtl="0" algn="l">
              <a:lnSpc>
                <a:spcPct val="115000"/>
              </a:lnSpc>
              <a:spcBef>
                <a:spcPts val="0"/>
              </a:spcBef>
              <a:spcAft>
                <a:spcPts val="0"/>
              </a:spcAft>
              <a:buSzPts val="1900"/>
              <a:buFont typeface="Arial"/>
              <a:buNone/>
            </a:pPr>
            <a:r>
              <a:t/>
            </a:r>
            <a:endParaRPr sz="4400">
              <a:latin typeface="Arial"/>
              <a:ea typeface="Arial"/>
              <a:cs typeface="Arial"/>
              <a:sym typeface="Arial"/>
            </a:endParaRPr>
          </a:p>
        </p:txBody>
      </p:sp>
      <p:sp>
        <p:nvSpPr>
          <p:cNvPr id="617" name="Google Shape;617;p73"/>
          <p:cNvSpPr txBox="1"/>
          <p:nvPr/>
        </p:nvSpPr>
        <p:spPr>
          <a:xfrm>
            <a:off x="4572000" y="3031868"/>
            <a:ext cx="4572000"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7F0055"/>
                </a:solidFill>
                <a:highlight>
                  <a:srgbClr val="FFFFFF"/>
                </a:highlight>
                <a:latin typeface="Consolas"/>
                <a:ea typeface="Consolas"/>
                <a:cs typeface="Consolas"/>
                <a:sym typeface="Consolas"/>
              </a:rPr>
              <a:t>invariant</a:t>
            </a:r>
            <a:r>
              <a:rPr b="0" i="0" lang="en" sz="1400" u="none" cap="none" strike="noStrike">
                <a:solidFill>
                  <a:srgbClr val="000000"/>
                </a:solidFill>
                <a:highlight>
                  <a:srgbClr val="FFFFFF"/>
                </a:highlight>
                <a:latin typeface="Consolas"/>
                <a:ea typeface="Consolas"/>
                <a:cs typeface="Consolas"/>
                <a:sym typeface="Consolas"/>
              </a:rPr>
              <a:t> inv_drawer1 </a:t>
            </a:r>
            <a:r>
              <a:rPr b="1" i="0" lang="en" sz="1400" u="none" cap="none" strike="noStrike">
                <a:solidFill>
                  <a:srgbClr val="7F0055"/>
                </a:solidFill>
                <a:highlight>
                  <a:srgbClr val="FFFFFF"/>
                </a:highlight>
                <a:latin typeface="Consolas"/>
                <a:ea typeface="Consolas"/>
                <a:cs typeface="Consolas"/>
                <a:sym typeface="Consolas"/>
              </a:rPr>
              <a:t>over</a:t>
            </a:r>
            <a:r>
              <a:rPr b="0" i="0" lang="en" sz="1400" u="none" cap="none" strike="noStrike">
                <a:solidFill>
                  <a:srgbClr val="000000"/>
                </a:solidFill>
                <a:highlight>
                  <a:srgbClr val="FFFFFF"/>
                </a:highlight>
                <a:latin typeface="Consolas"/>
                <a:ea typeface="Consolas"/>
                <a:cs typeface="Consolas"/>
                <a:sym typeface="Consolas"/>
              </a:rPr>
              <a:t> Drawer: (</a:t>
            </a:r>
            <a:r>
              <a:rPr b="1" i="0" lang="en" sz="1400" u="none" cap="none" strike="noStrike">
                <a:solidFill>
                  <a:srgbClr val="7F0055"/>
                </a:solidFill>
                <a:highlight>
                  <a:srgbClr val="FFFFFF"/>
                </a:highlight>
                <a:latin typeface="Consolas"/>
                <a:ea typeface="Consolas"/>
                <a:cs typeface="Consolas"/>
                <a:sym typeface="Consolas"/>
              </a:rPr>
              <a:t>forall</a:t>
            </a:r>
            <a:r>
              <a:rPr b="0" i="0" lang="en" sz="1400" u="none" cap="none" strike="noStrike">
                <a:solidFill>
                  <a:srgbClr val="000000"/>
                </a:solidFill>
                <a:highlight>
                  <a:srgbClr val="FFFFFF"/>
                </a:highlight>
                <a:latin typeface="Consolas"/>
                <a:ea typeface="Consolas"/>
                <a:cs typeface="Consolas"/>
                <a:sym typeface="Consolas"/>
              </a:rPr>
              <a:t> $d </a:t>
            </a:r>
            <a:r>
              <a:rPr b="1" i="0" lang="en" sz="1400" u="none" cap="none" strike="noStrike">
                <a:solidFill>
                  <a:srgbClr val="7F0055"/>
                </a:solidFill>
                <a:highlight>
                  <a:srgbClr val="FFFFFF"/>
                </a:highlight>
                <a:latin typeface="Consolas"/>
                <a:ea typeface="Consolas"/>
                <a:cs typeface="Consolas"/>
                <a:sym typeface="Consolas"/>
              </a:rPr>
              <a:t>in</a:t>
            </a:r>
            <a:r>
              <a:rPr b="0" i="0" lang="en" sz="1400" u="none" cap="none" strike="noStrike">
                <a:solidFill>
                  <a:srgbClr val="000000"/>
                </a:solidFill>
                <a:highlight>
                  <a:srgbClr val="FFFFFF"/>
                </a:highlight>
                <a:latin typeface="Consolas"/>
                <a:ea typeface="Consolas"/>
                <a:cs typeface="Consolas"/>
                <a:sym typeface="Consolas"/>
              </a:rPr>
              <a:t> Drawer </a:t>
            </a:r>
            <a:r>
              <a:rPr b="1" i="0" lang="en" sz="1400" u="none" cap="none" strike="noStrike">
                <a:solidFill>
                  <a:srgbClr val="7F0055"/>
                </a:solidFill>
                <a:highlight>
                  <a:srgbClr val="FFFFFF"/>
                </a:highlight>
                <a:latin typeface="Consolas"/>
                <a:ea typeface="Consolas"/>
                <a:cs typeface="Consolas"/>
                <a:sym typeface="Consolas"/>
              </a:rPr>
              <a:t>with</a:t>
            </a:r>
            <a:r>
              <a:rPr b="0" i="0" lang="en" sz="1400" u="none" cap="none" strike="noStrike">
                <a:solidFill>
                  <a:srgbClr val="000000"/>
                </a:solidFill>
                <a:highlight>
                  <a:srgbClr val="FFFFFF"/>
                </a:highlight>
                <a:latin typeface="Consolas"/>
                <a:ea typeface="Consolas"/>
                <a:cs typeface="Consolas"/>
                <a:sym typeface="Consolas"/>
              </a:rPr>
              <a:t> (isOn($d) </a:t>
            </a:r>
            <a:r>
              <a:rPr b="1" i="0" lang="en" sz="1400" u="none" cap="none" strike="noStrike">
                <a:solidFill>
                  <a:srgbClr val="7F0055"/>
                </a:solidFill>
                <a:highlight>
                  <a:srgbClr val="FFFFFF"/>
                </a:highlight>
                <a:latin typeface="Consolas"/>
                <a:ea typeface="Consolas"/>
                <a:cs typeface="Consolas"/>
                <a:sym typeface="Consolas"/>
              </a:rPr>
              <a:t>implies</a:t>
            </a:r>
            <a:r>
              <a:rPr b="0" i="0" lang="en" sz="1400" u="none" cap="none" strike="noStrike">
                <a:solidFill>
                  <a:srgbClr val="000000"/>
                </a:solidFill>
                <a:highlight>
                  <a:srgbClr val="FFFFFF"/>
                </a:highlight>
                <a:latin typeface="Consolas"/>
                <a:ea typeface="Consolas"/>
                <a:cs typeface="Consolas"/>
                <a:sym typeface="Consolas"/>
              </a:rPr>
              <a:t> </a:t>
            </a:r>
            <a:r>
              <a:rPr b="1" i="0" lang="en" sz="1400" u="none" cap="none" strike="noStrike">
                <a:solidFill>
                  <a:srgbClr val="7F0055"/>
                </a:solidFill>
                <a:highlight>
                  <a:srgbClr val="FFFFFF"/>
                </a:highlight>
                <a:latin typeface="Consolas"/>
                <a:ea typeface="Consolas"/>
                <a:cs typeface="Consolas"/>
                <a:sym typeface="Consolas"/>
              </a:rPr>
              <a:t>not</a:t>
            </a:r>
            <a:r>
              <a:rPr b="0" i="0" lang="en" sz="1400" u="none" cap="none" strike="noStrike">
                <a:solidFill>
                  <a:srgbClr val="000000"/>
                </a:solidFill>
                <a:highlight>
                  <a:srgbClr val="FFFFFF"/>
                </a:highlight>
                <a:latin typeface="Consolas"/>
                <a:ea typeface="Consolas"/>
                <a:cs typeface="Consolas"/>
                <a:sym typeface="Consolas"/>
              </a:rPr>
              <a:t> areOthersOn($d)))</a:t>
            </a:r>
            <a:endParaRPr b="0" i="0" sz="1400" u="none" cap="none" strike="noStrike">
              <a:solidFill>
                <a:srgbClr val="000000"/>
              </a:solidFill>
              <a:latin typeface="Arial"/>
              <a:ea typeface="Arial"/>
              <a:cs typeface="Arial"/>
              <a:sym typeface="Arial"/>
            </a:endParaRPr>
          </a:p>
        </p:txBody>
      </p:sp>
      <p:pic>
        <p:nvPicPr>
          <p:cNvPr id="618" name="Google Shape;618;p73"/>
          <p:cNvPicPr preferRelativeResize="0"/>
          <p:nvPr>
            <p:ph idx="2" type="body"/>
          </p:nvPr>
        </p:nvPicPr>
        <p:blipFill rotWithShape="1">
          <a:blip r:embed="rId3">
            <a:alphaModFix/>
          </a:blip>
          <a:srcRect b="0" l="0" r="0" t="0"/>
          <a:stretch/>
        </p:blipFill>
        <p:spPr>
          <a:xfrm>
            <a:off x="652120" y="792163"/>
            <a:ext cx="3844022" cy="3779837"/>
          </a:xfrm>
          <a:prstGeom prst="rect">
            <a:avLst/>
          </a:prstGeom>
          <a:noFill/>
          <a:ln>
            <a:noFill/>
          </a:ln>
        </p:spPr>
      </p:pic>
      <p:cxnSp>
        <p:nvCxnSpPr>
          <p:cNvPr id="619" name="Google Shape;619;p73"/>
          <p:cNvCxnSpPr/>
          <p:nvPr/>
        </p:nvCxnSpPr>
        <p:spPr>
          <a:xfrm flipH="1">
            <a:off x="3860065" y="1102409"/>
            <a:ext cx="868680" cy="1363980"/>
          </a:xfrm>
          <a:prstGeom prst="straightConnector1">
            <a:avLst/>
          </a:prstGeom>
          <a:noFill/>
          <a:ln cap="flat" cmpd="sng" w="38100">
            <a:solidFill>
              <a:schemeClr val="accent6"/>
            </a:solidFill>
            <a:prstDash val="solid"/>
            <a:round/>
            <a:headEnd len="sm" w="sm" type="none"/>
            <a:tailEnd len="med" w="med" type="triangle"/>
          </a:ln>
        </p:spPr>
      </p:cxnSp>
    </p:spTree>
  </p:cSld>
  <p:clrMapOvr>
    <a:masterClrMapping/>
  </p:clrMapOvr>
  <p:transition>
    <p:fade/>
  </p:transition>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sp>
        <p:nvSpPr>
          <p:cNvPr id="624" name="Google Shape;624;p74"/>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Detailed look of an ASMETA model</a:t>
            </a:r>
            <a:endParaRPr/>
          </a:p>
        </p:txBody>
      </p:sp>
      <p:sp>
        <p:nvSpPr>
          <p:cNvPr id="625" name="Google Shape;625;p74"/>
          <p:cNvSpPr txBox="1"/>
          <p:nvPr>
            <p:ph idx="1" type="body"/>
          </p:nvPr>
        </p:nvSpPr>
        <p:spPr>
          <a:xfrm>
            <a:off x="4803622" y="792000"/>
            <a:ext cx="4003493" cy="3780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600"/>
              </a:spcBef>
              <a:spcAft>
                <a:spcPts val="0"/>
              </a:spcAft>
              <a:buSzPts val="2000"/>
              <a:buNone/>
            </a:pPr>
            <a:r>
              <a:rPr b="1" lang="en">
                <a:solidFill>
                  <a:schemeClr val="accent6"/>
                </a:solidFill>
                <a:latin typeface="Arial"/>
                <a:ea typeface="Arial"/>
                <a:cs typeface="Arial"/>
                <a:sym typeface="Arial"/>
              </a:rPr>
              <a:t>Definitions - Main rule</a:t>
            </a:r>
            <a:endParaRPr b="1">
              <a:solidFill>
                <a:schemeClr val="accent6"/>
              </a:solidFill>
              <a:latin typeface="Arial"/>
              <a:ea typeface="Arial"/>
              <a:cs typeface="Arial"/>
              <a:sym typeface="Arial"/>
            </a:endParaRPr>
          </a:p>
          <a:p>
            <a:pPr indent="-342900" lvl="0" marL="457200" rtl="0" algn="l">
              <a:lnSpc>
                <a:spcPct val="115000"/>
              </a:lnSpc>
              <a:spcBef>
                <a:spcPts val="600"/>
              </a:spcBef>
              <a:spcAft>
                <a:spcPts val="0"/>
              </a:spcAft>
              <a:buSzPts val="1800"/>
              <a:buChar char="●"/>
            </a:pPr>
            <a:r>
              <a:rPr b="0" i="0" lang="en" sz="1600" u="none" strike="noStrike">
                <a:latin typeface="Arial"/>
                <a:ea typeface="Arial"/>
                <a:cs typeface="Arial"/>
                <a:sym typeface="Arial"/>
              </a:rPr>
              <a:t>Keyword </a:t>
            </a:r>
            <a:r>
              <a:rPr b="1" i="0" lang="en" sz="1600" u="none" strike="noStrike">
                <a:latin typeface="Arial"/>
                <a:ea typeface="Arial"/>
                <a:cs typeface="Arial"/>
                <a:sym typeface="Arial"/>
              </a:rPr>
              <a:t>main rule </a:t>
            </a:r>
            <a:endParaRPr>
              <a:latin typeface="Arial"/>
              <a:ea typeface="Arial"/>
              <a:cs typeface="Arial"/>
              <a:sym typeface="Arial"/>
            </a:endParaRPr>
          </a:p>
          <a:p>
            <a:pPr indent="-342900" lvl="0" marL="457200" rtl="0" algn="l">
              <a:lnSpc>
                <a:spcPct val="115000"/>
              </a:lnSpc>
              <a:spcBef>
                <a:spcPts val="600"/>
              </a:spcBef>
              <a:spcAft>
                <a:spcPts val="0"/>
              </a:spcAft>
              <a:buSzPts val="1800"/>
              <a:buChar char="●"/>
            </a:pPr>
            <a:r>
              <a:rPr lang="en" sz="1600">
                <a:latin typeface="Arial"/>
                <a:ea typeface="Arial"/>
                <a:cs typeface="Arial"/>
                <a:sym typeface="Arial"/>
              </a:rPr>
              <a:t>Rule def.</a:t>
            </a:r>
            <a:r>
              <a:rPr b="0" i="0" lang="en" sz="1600" u="none" strike="noStrike">
                <a:latin typeface="Arial"/>
                <a:ea typeface="Arial"/>
                <a:cs typeface="Arial"/>
                <a:sym typeface="Arial"/>
              </a:rPr>
              <a:t> with no formal parameters</a:t>
            </a:r>
            <a:endParaRPr>
              <a:latin typeface="Arial"/>
              <a:ea typeface="Arial"/>
              <a:cs typeface="Arial"/>
              <a:sym typeface="Arial"/>
            </a:endParaRPr>
          </a:p>
          <a:p>
            <a:pPr indent="-342900" lvl="0" marL="457200" rtl="0" algn="l">
              <a:lnSpc>
                <a:spcPct val="115000"/>
              </a:lnSpc>
              <a:spcBef>
                <a:spcPts val="600"/>
              </a:spcBef>
              <a:spcAft>
                <a:spcPts val="0"/>
              </a:spcAft>
              <a:buSzPts val="1800"/>
              <a:buChar char="●"/>
            </a:pPr>
            <a:r>
              <a:rPr lang="en" sz="1600">
                <a:latin typeface="Arial"/>
                <a:ea typeface="Arial"/>
                <a:cs typeface="Arial"/>
                <a:sym typeface="Arial"/>
              </a:rPr>
              <a:t>As in structured programming, it may invoke other rules</a:t>
            </a:r>
            <a:endParaRPr>
              <a:latin typeface="Arial"/>
              <a:ea typeface="Arial"/>
              <a:cs typeface="Arial"/>
              <a:sym typeface="Arial"/>
            </a:endParaRPr>
          </a:p>
          <a:p>
            <a:pPr indent="-342900" lvl="0" marL="457200" rtl="0" algn="l">
              <a:lnSpc>
                <a:spcPct val="115000"/>
              </a:lnSpc>
              <a:spcBef>
                <a:spcPts val="600"/>
              </a:spcBef>
              <a:spcAft>
                <a:spcPts val="0"/>
              </a:spcAft>
              <a:buSzPts val="1800"/>
              <a:buChar char="●"/>
            </a:pPr>
            <a:r>
              <a:rPr lang="en" sz="1600">
                <a:latin typeface="Arial"/>
                <a:ea typeface="Arial"/>
                <a:cs typeface="Arial"/>
                <a:sym typeface="Arial"/>
              </a:rPr>
              <a:t>E.g. (note syntax [] for rule invocation)</a:t>
            </a:r>
            <a:endParaRPr sz="1900">
              <a:latin typeface="Arial"/>
              <a:ea typeface="Arial"/>
              <a:cs typeface="Arial"/>
              <a:sym typeface="Arial"/>
            </a:endParaRPr>
          </a:p>
        </p:txBody>
      </p:sp>
      <p:sp>
        <p:nvSpPr>
          <p:cNvPr id="626" name="Google Shape;626;p74"/>
          <p:cNvSpPr txBox="1"/>
          <p:nvPr/>
        </p:nvSpPr>
        <p:spPr>
          <a:xfrm>
            <a:off x="4657818" y="3022300"/>
            <a:ext cx="4295100" cy="1477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rgbClr val="7F0055"/>
                </a:solidFill>
                <a:highlight>
                  <a:srgbClr val="FFFFFF"/>
                </a:highlight>
                <a:latin typeface="Consolas"/>
                <a:ea typeface="Consolas"/>
                <a:cs typeface="Consolas"/>
                <a:sym typeface="Consolas"/>
              </a:rPr>
              <a:t>main</a:t>
            </a:r>
            <a:r>
              <a:rPr b="0" i="0" lang="en" sz="1500" u="none" cap="none" strike="noStrike">
                <a:solidFill>
                  <a:srgbClr val="000000"/>
                </a:solidFill>
                <a:highlight>
                  <a:srgbClr val="FFFFFF"/>
                </a:highlight>
                <a:latin typeface="Consolas"/>
                <a:ea typeface="Consolas"/>
                <a:cs typeface="Consolas"/>
                <a:sym typeface="Consolas"/>
              </a:rPr>
              <a:t> </a:t>
            </a:r>
            <a:r>
              <a:rPr b="1" i="0" lang="en" sz="1500" u="none" cap="none" strike="noStrike">
                <a:solidFill>
                  <a:srgbClr val="7F0055"/>
                </a:solidFill>
                <a:highlight>
                  <a:srgbClr val="FFFFFF"/>
                </a:highlight>
                <a:latin typeface="Consolas"/>
                <a:ea typeface="Consolas"/>
                <a:cs typeface="Consolas"/>
                <a:sym typeface="Consolas"/>
              </a:rPr>
              <a:t>rule</a:t>
            </a:r>
            <a:r>
              <a:rPr b="0" i="0" lang="en" sz="1500" u="none" cap="none" strike="noStrike">
                <a:solidFill>
                  <a:srgbClr val="000000"/>
                </a:solidFill>
                <a:highlight>
                  <a:srgbClr val="FFFFFF"/>
                </a:highlight>
                <a:latin typeface="Consolas"/>
                <a:ea typeface="Consolas"/>
                <a:cs typeface="Consolas"/>
                <a:sym typeface="Consolas"/>
              </a:rPr>
              <a:t> r_Main = </a:t>
            </a:r>
            <a:r>
              <a:rPr b="1" i="0" lang="en" sz="1500" u="none" cap="none" strike="noStrike">
                <a:solidFill>
                  <a:srgbClr val="7F0055"/>
                </a:solidFill>
                <a:highlight>
                  <a:srgbClr val="FFFFFF"/>
                </a:highlight>
                <a:latin typeface="Consolas"/>
                <a:ea typeface="Consolas"/>
                <a:cs typeface="Consolas"/>
                <a:sym typeface="Consolas"/>
              </a:rPr>
              <a:t>par</a:t>
            </a:r>
            <a:endParaRPr b="0" i="0" sz="1500" u="none" cap="none" strike="noStrike">
              <a:solidFill>
                <a:srgbClr val="000000"/>
              </a:solidFill>
              <a:highlight>
                <a:srgbClr val="FFFFFF"/>
              </a:highlight>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3F7F5F"/>
                </a:solidFill>
                <a:highlight>
                  <a:srgbClr val="FFFFFF"/>
                </a:highlight>
                <a:latin typeface="Consolas"/>
                <a:ea typeface="Consolas"/>
                <a:cs typeface="Consolas"/>
                <a:sym typeface="Consolas"/>
              </a:rPr>
              <a:t>// Non-determistic choice of the pill</a:t>
            </a:r>
            <a:endParaRPr b="0" i="0" sz="1500" u="none" cap="none" strike="noStrike">
              <a:solidFill>
                <a:srgbClr val="000000"/>
              </a:solidFill>
              <a:highlight>
                <a:srgbClr val="FFFFFF"/>
              </a:highlight>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highlight>
                  <a:srgbClr val="FFFFFF"/>
                </a:highlight>
                <a:latin typeface="Consolas"/>
                <a:ea typeface="Consolas"/>
                <a:cs typeface="Consolas"/>
                <a:sym typeface="Consolas"/>
              </a:rPr>
              <a:t>r_choosePillToTake[] </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3F7F5F"/>
                </a:solidFill>
                <a:highlight>
                  <a:srgbClr val="FFFFFF"/>
                </a:highlight>
                <a:latin typeface="Consolas"/>
                <a:ea typeface="Consolas"/>
                <a:cs typeface="Consolas"/>
                <a:sym typeface="Consolas"/>
              </a:rPr>
              <a:t>// Handle other states</a:t>
            </a:r>
            <a:endParaRPr b="0" i="0" sz="1500" u="none" cap="none" strike="noStrike">
              <a:solidFill>
                <a:srgbClr val="000000"/>
              </a:solidFill>
              <a:highlight>
                <a:srgbClr val="FFFFFF"/>
              </a:highlight>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highlight>
                  <a:srgbClr val="FFFFFF"/>
                </a:highlight>
                <a:latin typeface="Consolas"/>
                <a:ea typeface="Consolas"/>
                <a:cs typeface="Consolas"/>
                <a:sym typeface="Consolas"/>
              </a:rPr>
              <a:t>r_setOtherDrawers[] </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rgbClr val="7F0055"/>
                </a:solidFill>
                <a:highlight>
                  <a:srgbClr val="FFFFFF"/>
                </a:highlight>
                <a:latin typeface="Consolas"/>
                <a:ea typeface="Consolas"/>
                <a:cs typeface="Consolas"/>
                <a:sym typeface="Consolas"/>
              </a:rPr>
              <a:t>endpar</a:t>
            </a:r>
            <a:endParaRPr b="0" i="0" sz="1500" u="none" cap="none" strike="noStrike">
              <a:solidFill>
                <a:srgbClr val="000000"/>
              </a:solidFill>
              <a:highlight>
                <a:srgbClr val="FFFFFF"/>
              </a:highlight>
              <a:latin typeface="Consolas"/>
              <a:ea typeface="Consolas"/>
              <a:cs typeface="Consolas"/>
              <a:sym typeface="Consolas"/>
            </a:endParaRPr>
          </a:p>
        </p:txBody>
      </p:sp>
      <p:pic>
        <p:nvPicPr>
          <p:cNvPr id="627" name="Google Shape;627;p74"/>
          <p:cNvPicPr preferRelativeResize="0"/>
          <p:nvPr>
            <p:ph idx="2" type="body"/>
          </p:nvPr>
        </p:nvPicPr>
        <p:blipFill rotWithShape="1">
          <a:blip r:embed="rId3">
            <a:alphaModFix/>
          </a:blip>
          <a:srcRect b="0" l="0" r="0" t="0"/>
          <a:stretch/>
        </p:blipFill>
        <p:spPr>
          <a:xfrm>
            <a:off x="652120" y="792163"/>
            <a:ext cx="3844022" cy="3779837"/>
          </a:xfrm>
          <a:prstGeom prst="rect">
            <a:avLst/>
          </a:prstGeom>
          <a:noFill/>
          <a:ln>
            <a:noFill/>
          </a:ln>
        </p:spPr>
      </p:pic>
      <p:cxnSp>
        <p:nvCxnSpPr>
          <p:cNvPr id="628" name="Google Shape;628;p74"/>
          <p:cNvCxnSpPr/>
          <p:nvPr/>
        </p:nvCxnSpPr>
        <p:spPr>
          <a:xfrm flipH="1">
            <a:off x="2098307" y="1165331"/>
            <a:ext cx="2705316" cy="2054320"/>
          </a:xfrm>
          <a:prstGeom prst="straightConnector1">
            <a:avLst/>
          </a:prstGeom>
          <a:noFill/>
          <a:ln cap="flat" cmpd="sng" w="38100">
            <a:solidFill>
              <a:schemeClr val="accent6"/>
            </a:solidFill>
            <a:prstDash val="solid"/>
            <a:round/>
            <a:headEnd len="sm" w="sm" type="none"/>
            <a:tailEnd len="med" w="med" type="triangle"/>
          </a:ln>
        </p:spPr>
      </p:cxnSp>
    </p:spTree>
  </p:cSld>
  <p:clrMapOvr>
    <a:masterClrMapping/>
  </p:clrMapOvr>
  <p:transition>
    <p:fade/>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p75"/>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Detailed look of an ASMETA model</a:t>
            </a:r>
            <a:endParaRPr/>
          </a:p>
        </p:txBody>
      </p:sp>
      <p:sp>
        <p:nvSpPr>
          <p:cNvPr id="634" name="Google Shape;634;p75"/>
          <p:cNvSpPr txBox="1"/>
          <p:nvPr>
            <p:ph idx="1" type="body"/>
          </p:nvPr>
        </p:nvSpPr>
        <p:spPr>
          <a:xfrm>
            <a:off x="4803623" y="792000"/>
            <a:ext cx="3708000" cy="3780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600"/>
              </a:spcBef>
              <a:spcAft>
                <a:spcPts val="0"/>
              </a:spcAft>
              <a:buSzPts val="2000"/>
              <a:buNone/>
            </a:pPr>
            <a:r>
              <a:rPr b="1" lang="en">
                <a:solidFill>
                  <a:schemeClr val="accent6"/>
                </a:solidFill>
                <a:latin typeface="Arial"/>
                <a:ea typeface="Arial"/>
                <a:cs typeface="Arial"/>
                <a:sym typeface="Arial"/>
              </a:rPr>
              <a:t>Initial state</a:t>
            </a:r>
            <a:endParaRPr b="1">
              <a:solidFill>
                <a:schemeClr val="accent6"/>
              </a:solidFill>
              <a:latin typeface="Arial"/>
              <a:ea typeface="Arial"/>
              <a:cs typeface="Arial"/>
              <a:sym typeface="Arial"/>
            </a:endParaRPr>
          </a:p>
          <a:p>
            <a:pPr indent="-342900" lvl="0" marL="457200" rtl="0" algn="l">
              <a:lnSpc>
                <a:spcPct val="115000"/>
              </a:lnSpc>
              <a:spcBef>
                <a:spcPts val="600"/>
              </a:spcBef>
              <a:spcAft>
                <a:spcPts val="0"/>
              </a:spcAft>
              <a:buSzPts val="1800"/>
              <a:buChar char="●"/>
            </a:pPr>
            <a:r>
              <a:rPr lang="en" sz="1800">
                <a:latin typeface="Arial"/>
                <a:ea typeface="Arial"/>
                <a:cs typeface="Arial"/>
                <a:sym typeface="Arial"/>
              </a:rPr>
              <a:t>default initialization of controlled functions to the value they must assume when the model execution starts </a:t>
            </a:r>
            <a:endParaRPr>
              <a:latin typeface="Arial"/>
              <a:ea typeface="Arial"/>
              <a:cs typeface="Arial"/>
              <a:sym typeface="Arial"/>
            </a:endParaRPr>
          </a:p>
          <a:p>
            <a:pPr indent="-342900" lvl="1" marL="914400" rtl="0" algn="l">
              <a:lnSpc>
                <a:spcPct val="115000"/>
              </a:lnSpc>
              <a:spcBef>
                <a:spcPts val="600"/>
              </a:spcBef>
              <a:spcAft>
                <a:spcPts val="0"/>
              </a:spcAft>
              <a:buSzPts val="1800"/>
              <a:buFont typeface="Courier New"/>
              <a:buChar char="o"/>
            </a:pPr>
            <a:r>
              <a:rPr lang="en" sz="1800">
                <a:latin typeface="Arial"/>
                <a:ea typeface="Arial"/>
                <a:cs typeface="Arial"/>
                <a:sym typeface="Arial"/>
              </a:rPr>
              <a:t>keywords </a:t>
            </a:r>
            <a:r>
              <a:rPr b="1" lang="en" sz="1800">
                <a:latin typeface="Arial"/>
                <a:ea typeface="Arial"/>
                <a:cs typeface="Arial"/>
                <a:sym typeface="Arial"/>
              </a:rPr>
              <a:t>default init </a:t>
            </a:r>
            <a:r>
              <a:rPr lang="en" sz="1800">
                <a:latin typeface="Arial"/>
                <a:ea typeface="Arial"/>
                <a:cs typeface="Arial"/>
                <a:sym typeface="Arial"/>
              </a:rPr>
              <a:t>followed by a state name, :, and same notation for static/derived function defs.</a:t>
            </a:r>
            <a:endParaRPr>
              <a:latin typeface="Arial"/>
              <a:ea typeface="Arial"/>
              <a:cs typeface="Arial"/>
              <a:sym typeface="Arial"/>
            </a:endParaRPr>
          </a:p>
          <a:p>
            <a:pPr indent="-342900" lvl="1" marL="914400" rtl="0" algn="l">
              <a:lnSpc>
                <a:spcPct val="115000"/>
              </a:lnSpc>
              <a:spcBef>
                <a:spcPts val="600"/>
              </a:spcBef>
              <a:spcAft>
                <a:spcPts val="0"/>
              </a:spcAft>
              <a:buSzPts val="1800"/>
              <a:buFont typeface="Courier New"/>
              <a:buChar char="o"/>
            </a:pPr>
            <a:r>
              <a:rPr lang="en" sz="1800">
                <a:latin typeface="Arial"/>
                <a:ea typeface="Arial"/>
                <a:cs typeface="Arial"/>
                <a:sym typeface="Arial"/>
              </a:rPr>
              <a:t>e.g. s0 </a:t>
            </a:r>
            <a:endParaRPr>
              <a:latin typeface="Arial"/>
              <a:ea typeface="Arial"/>
              <a:cs typeface="Arial"/>
              <a:sym typeface="Arial"/>
            </a:endParaRPr>
          </a:p>
          <a:p>
            <a:pPr indent="-228600" lvl="0" marL="457200" rtl="0" algn="l">
              <a:lnSpc>
                <a:spcPct val="115000"/>
              </a:lnSpc>
              <a:spcBef>
                <a:spcPts val="600"/>
              </a:spcBef>
              <a:spcAft>
                <a:spcPts val="0"/>
              </a:spcAft>
              <a:buSzPts val="1800"/>
              <a:buNone/>
            </a:pPr>
            <a:r>
              <a:t/>
            </a:r>
            <a:endParaRPr sz="1900">
              <a:latin typeface="Arial"/>
              <a:ea typeface="Arial"/>
              <a:cs typeface="Arial"/>
              <a:sym typeface="Arial"/>
            </a:endParaRPr>
          </a:p>
        </p:txBody>
      </p:sp>
      <p:pic>
        <p:nvPicPr>
          <p:cNvPr id="635" name="Google Shape;635;p75"/>
          <p:cNvPicPr preferRelativeResize="0"/>
          <p:nvPr>
            <p:ph idx="2" type="body"/>
          </p:nvPr>
        </p:nvPicPr>
        <p:blipFill rotWithShape="1">
          <a:blip r:embed="rId3">
            <a:alphaModFix/>
          </a:blip>
          <a:srcRect b="0" l="0" r="0" t="0"/>
          <a:stretch/>
        </p:blipFill>
        <p:spPr>
          <a:xfrm>
            <a:off x="652120" y="792163"/>
            <a:ext cx="3844022" cy="3779837"/>
          </a:xfrm>
          <a:prstGeom prst="rect">
            <a:avLst/>
          </a:prstGeom>
          <a:noFill/>
          <a:ln>
            <a:noFill/>
          </a:ln>
        </p:spPr>
      </p:pic>
      <p:cxnSp>
        <p:nvCxnSpPr>
          <p:cNvPr id="636" name="Google Shape;636;p75"/>
          <p:cNvCxnSpPr/>
          <p:nvPr/>
        </p:nvCxnSpPr>
        <p:spPr>
          <a:xfrm flipH="1">
            <a:off x="2103120" y="1127359"/>
            <a:ext cx="2624638" cy="2669807"/>
          </a:xfrm>
          <a:prstGeom prst="straightConnector1">
            <a:avLst/>
          </a:prstGeom>
          <a:noFill/>
          <a:ln cap="flat" cmpd="sng" w="38100">
            <a:solidFill>
              <a:schemeClr val="accent6"/>
            </a:solidFill>
            <a:prstDash val="solid"/>
            <a:round/>
            <a:headEnd len="sm" w="sm" type="none"/>
            <a:tailEnd len="med" w="med" type="triangle"/>
          </a:ln>
        </p:spPr>
      </p:cxnSp>
    </p:spTree>
  </p:cSld>
  <p:clrMapOvr>
    <a:masterClrMapping/>
  </p:clrMapOvr>
  <p:transition>
    <p:fade/>
  </p:transition>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sp>
        <p:nvSpPr>
          <p:cNvPr id="641" name="Google Shape;641;p76"/>
          <p:cNvSpPr txBox="1"/>
          <p:nvPr>
            <p:ph type="ctrTitle"/>
          </p:nvPr>
        </p:nvSpPr>
        <p:spPr>
          <a:xfrm>
            <a:off x="1037875" y="2066800"/>
            <a:ext cx="7068300" cy="610500"/>
          </a:xfrm>
          <a:prstGeom prst="rect">
            <a:avLst/>
          </a:prstGeom>
          <a:noFill/>
          <a:ln>
            <a:noFill/>
          </a:ln>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SzPct val="120368"/>
              <a:buNone/>
            </a:pPr>
            <a:r>
              <a:rPr lang="en"/>
              <a:t>Break</a:t>
            </a:r>
            <a:endParaRPr/>
          </a:p>
        </p:txBody>
      </p:sp>
      <p:sp>
        <p:nvSpPr>
          <p:cNvPr id="642" name="Google Shape;642;p76"/>
          <p:cNvSpPr txBox="1"/>
          <p:nvPr>
            <p:ph idx="1" type="subTitle"/>
          </p:nvPr>
        </p:nvSpPr>
        <p:spPr>
          <a:xfrm>
            <a:off x="1037875" y="2774327"/>
            <a:ext cx="7068300" cy="384000"/>
          </a:xfrm>
          <a:prstGeom prst="rect">
            <a:avLst/>
          </a:prstGeom>
          <a:noFill/>
          <a:ln>
            <a:noFill/>
          </a:ln>
        </p:spPr>
        <p:txBody>
          <a:bodyPr anchorCtr="0" anchor="t" bIns="0" lIns="0" spcFirstLastPara="1" rIns="0" wrap="square" tIns="0">
            <a:noAutofit/>
          </a:bodyPr>
          <a:lstStyle/>
          <a:p>
            <a:pPr indent="-381000" lvl="0" marL="457200" rtl="0" algn="l">
              <a:lnSpc>
                <a:spcPct val="115000"/>
              </a:lnSpc>
              <a:spcBef>
                <a:spcPts val="0"/>
              </a:spcBef>
              <a:spcAft>
                <a:spcPts val="0"/>
              </a:spcAft>
              <a:buClr>
                <a:schemeClr val="accent1"/>
              </a:buClr>
              <a:buSzPts val="2400"/>
              <a:buNone/>
            </a:pPr>
            <a:r>
              <a:t/>
            </a:r>
            <a:endParaRPr/>
          </a:p>
        </p:txBody>
      </p:sp>
      <p:pic>
        <p:nvPicPr>
          <p:cNvPr descr="Butter and Cheese Croissant by vulcanknight on DeviantArt" id="643" name="Google Shape;643;p76"/>
          <p:cNvPicPr preferRelativeResize="0"/>
          <p:nvPr/>
        </p:nvPicPr>
        <p:blipFill rotWithShape="1">
          <a:blip r:embed="rId3">
            <a:alphaModFix/>
          </a:blip>
          <a:srcRect b="0" l="0" r="0" t="0"/>
          <a:stretch/>
        </p:blipFill>
        <p:spPr>
          <a:xfrm>
            <a:off x="6314229" y="2441894"/>
            <a:ext cx="2398609" cy="2398609"/>
          </a:xfrm>
          <a:prstGeom prst="rect">
            <a:avLst/>
          </a:prstGeom>
          <a:noFill/>
          <a:ln>
            <a:noFill/>
          </a:ln>
          <a:effectLst>
            <a:outerShdw blurRad="292100" rotWithShape="0" algn="tl" dir="2700000" dist="139700">
              <a:srgbClr val="333333">
                <a:alpha val="64313"/>
              </a:srgbClr>
            </a:outerShdw>
          </a:effectLst>
        </p:spPr>
      </p:pic>
      <p:pic>
        <p:nvPicPr>
          <p:cNvPr descr="Bergamo e l'aperitivo, ecco i must dell'estate – La Rassegna" id="644" name="Google Shape;644;p76"/>
          <p:cNvPicPr preferRelativeResize="0"/>
          <p:nvPr/>
        </p:nvPicPr>
        <p:blipFill rotWithShape="1">
          <a:blip r:embed="rId4">
            <a:alphaModFix/>
          </a:blip>
          <a:srcRect b="0" l="0" r="0" t="0"/>
          <a:stretch/>
        </p:blipFill>
        <p:spPr>
          <a:xfrm>
            <a:off x="286455" y="444942"/>
            <a:ext cx="2619375" cy="1743075"/>
          </a:xfrm>
          <a:prstGeom prst="rect">
            <a:avLst/>
          </a:prstGeom>
          <a:noFill/>
          <a:ln>
            <a:noFill/>
          </a:ln>
          <a:effectLst>
            <a:outerShdw blurRad="292100" rotWithShape="0" algn="tl" dir="2700000" dist="139700">
              <a:srgbClr val="333333">
                <a:alpha val="64313"/>
              </a:srgbClr>
            </a:outerShdw>
          </a:effectLst>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7"/>
          <p:cNvSpPr txBox="1"/>
          <p:nvPr>
            <p:ph type="title"/>
          </p:nvPr>
        </p:nvSpPr>
        <p:spPr>
          <a:xfrm>
            <a:off x="576000" y="216000"/>
            <a:ext cx="7920000" cy="3963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Prof. Angelo Gargantini</a:t>
            </a:r>
            <a:endParaRPr/>
          </a:p>
        </p:txBody>
      </p:sp>
      <p:sp>
        <p:nvSpPr>
          <p:cNvPr id="150" name="Google Shape;150;p7"/>
          <p:cNvSpPr txBox="1"/>
          <p:nvPr>
            <p:ph idx="1" type="body"/>
          </p:nvPr>
        </p:nvSpPr>
        <p:spPr>
          <a:xfrm>
            <a:off x="6676501" y="2678668"/>
            <a:ext cx="2467500" cy="438150"/>
          </a:xfrm>
          <a:prstGeom prst="rect">
            <a:avLst/>
          </a:prstGeom>
          <a:noFill/>
          <a:ln>
            <a:noFill/>
          </a:ln>
        </p:spPr>
        <p:txBody>
          <a:bodyPr anchorCtr="0" anchor="t" bIns="0" lIns="0" spcFirstLastPara="1" rIns="0" wrap="square" tIns="0">
            <a:noAutofit/>
          </a:bodyPr>
          <a:lstStyle/>
          <a:p>
            <a:pPr indent="0" lvl="0" marL="76200" rtl="0" algn="l">
              <a:lnSpc>
                <a:spcPct val="115000"/>
              </a:lnSpc>
              <a:spcBef>
                <a:spcPts val="600"/>
              </a:spcBef>
              <a:spcAft>
                <a:spcPts val="0"/>
              </a:spcAft>
              <a:buSzPts val="2400"/>
              <a:buNone/>
            </a:pPr>
            <a:r>
              <a:rPr lang="en"/>
              <a:t>angelo.gargantini@unibg.it</a:t>
            </a:r>
            <a:endParaRPr/>
          </a:p>
        </p:txBody>
      </p:sp>
      <p:cxnSp>
        <p:nvCxnSpPr>
          <p:cNvPr id="151" name="Google Shape;151;p7"/>
          <p:cNvCxnSpPr/>
          <p:nvPr/>
        </p:nvCxnSpPr>
        <p:spPr>
          <a:xfrm>
            <a:off x="579600" y="1011945"/>
            <a:ext cx="0" cy="2589810"/>
          </a:xfrm>
          <a:prstGeom prst="straightConnector1">
            <a:avLst/>
          </a:prstGeom>
          <a:noFill/>
          <a:ln cap="flat" cmpd="sng" w="38100">
            <a:solidFill>
              <a:schemeClr val="accent2"/>
            </a:solidFill>
            <a:prstDash val="solid"/>
            <a:round/>
            <a:headEnd len="sm" w="sm" type="none"/>
            <a:tailEnd len="sm" w="sm" type="none"/>
          </a:ln>
        </p:spPr>
      </p:cxnSp>
      <p:cxnSp>
        <p:nvCxnSpPr>
          <p:cNvPr id="152" name="Google Shape;152;p7"/>
          <p:cNvCxnSpPr/>
          <p:nvPr/>
        </p:nvCxnSpPr>
        <p:spPr>
          <a:xfrm flipH="1" rot="10800000">
            <a:off x="576000" y="1217620"/>
            <a:ext cx="304800" cy="1500"/>
          </a:xfrm>
          <a:prstGeom prst="straightConnector1">
            <a:avLst/>
          </a:prstGeom>
          <a:noFill/>
          <a:ln cap="flat" cmpd="sng" w="38100">
            <a:solidFill>
              <a:schemeClr val="accent2"/>
            </a:solidFill>
            <a:prstDash val="solid"/>
            <a:round/>
            <a:headEnd len="sm" w="sm" type="none"/>
            <a:tailEnd len="med" w="med" type="oval"/>
          </a:ln>
        </p:spPr>
      </p:cxnSp>
      <p:cxnSp>
        <p:nvCxnSpPr>
          <p:cNvPr id="153" name="Google Shape;153;p7"/>
          <p:cNvCxnSpPr/>
          <p:nvPr/>
        </p:nvCxnSpPr>
        <p:spPr>
          <a:xfrm flipH="1" rot="10800000">
            <a:off x="576000" y="1725183"/>
            <a:ext cx="304800" cy="1500"/>
          </a:xfrm>
          <a:prstGeom prst="straightConnector1">
            <a:avLst/>
          </a:prstGeom>
          <a:noFill/>
          <a:ln cap="flat" cmpd="sng" w="38100">
            <a:solidFill>
              <a:schemeClr val="accent2"/>
            </a:solidFill>
            <a:prstDash val="solid"/>
            <a:round/>
            <a:headEnd len="sm" w="sm" type="none"/>
            <a:tailEnd len="med" w="med" type="oval"/>
          </a:ln>
        </p:spPr>
      </p:cxnSp>
      <p:cxnSp>
        <p:nvCxnSpPr>
          <p:cNvPr id="154" name="Google Shape;154;p7"/>
          <p:cNvCxnSpPr/>
          <p:nvPr/>
        </p:nvCxnSpPr>
        <p:spPr>
          <a:xfrm flipH="1" rot="10800000">
            <a:off x="576000" y="2781970"/>
            <a:ext cx="304800" cy="1500"/>
          </a:xfrm>
          <a:prstGeom prst="straightConnector1">
            <a:avLst/>
          </a:prstGeom>
          <a:noFill/>
          <a:ln cap="flat" cmpd="sng" w="38100">
            <a:solidFill>
              <a:schemeClr val="accent2"/>
            </a:solidFill>
            <a:prstDash val="solid"/>
            <a:round/>
            <a:headEnd len="sm" w="sm" type="none"/>
            <a:tailEnd len="med" w="med" type="oval"/>
          </a:ln>
        </p:spPr>
      </p:cxnSp>
      <p:cxnSp>
        <p:nvCxnSpPr>
          <p:cNvPr id="155" name="Google Shape;155;p7"/>
          <p:cNvCxnSpPr/>
          <p:nvPr/>
        </p:nvCxnSpPr>
        <p:spPr>
          <a:xfrm flipH="1" rot="10800000">
            <a:off x="602850" y="2232745"/>
            <a:ext cx="304800" cy="1500"/>
          </a:xfrm>
          <a:prstGeom prst="straightConnector1">
            <a:avLst/>
          </a:prstGeom>
          <a:noFill/>
          <a:ln cap="flat" cmpd="sng" w="38100">
            <a:solidFill>
              <a:schemeClr val="accent2"/>
            </a:solidFill>
            <a:prstDash val="solid"/>
            <a:round/>
            <a:headEnd len="sm" w="sm" type="none"/>
            <a:tailEnd len="med" w="med" type="oval"/>
          </a:ln>
        </p:spPr>
      </p:cxnSp>
      <p:sp>
        <p:nvSpPr>
          <p:cNvPr id="156" name="Google Shape;156;p7"/>
          <p:cNvSpPr txBox="1"/>
          <p:nvPr/>
        </p:nvSpPr>
        <p:spPr>
          <a:xfrm>
            <a:off x="4865475" y="3110741"/>
            <a:ext cx="1311900" cy="738900"/>
          </a:xfrm>
          <a:prstGeom prst="rect">
            <a:avLst/>
          </a:prstGeom>
          <a:gradFill>
            <a:gsLst>
              <a:gs pos="0">
                <a:srgbClr val="1077D2"/>
              </a:gs>
              <a:gs pos="100000">
                <a:srgbClr val="093153"/>
              </a:gs>
            </a:gsLst>
            <a:path path="circle">
              <a:fillToRect b="50%" l="50%" r="50%" t="50%"/>
            </a:path>
            <a:tileRect/>
          </a:gradFill>
          <a:ln>
            <a:noFill/>
          </a:ln>
          <a:effectLst>
            <a:outerShdw blurRad="57150" rotWithShape="0" algn="bl" dir="5400000" dist="19050">
              <a:srgbClr val="073763">
                <a:alpha val="47450"/>
              </a:srgbClr>
            </a:outerShdw>
          </a:effectLst>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Architects Daughter"/>
                <a:ea typeface="Architects Daughter"/>
                <a:cs typeface="Architects Daughter"/>
                <a:sym typeface="Architects Daughter"/>
              </a:rPr>
              <a:t>Formal methods</a:t>
            </a:r>
            <a:endParaRPr b="0" i="0" sz="1800" u="none" cap="none" strike="noStrike">
              <a:solidFill>
                <a:schemeClr val="lt1"/>
              </a:solidFill>
              <a:latin typeface="Architects Daughter"/>
              <a:ea typeface="Architects Daughter"/>
              <a:cs typeface="Architects Daughter"/>
              <a:sym typeface="Architects Daughter"/>
            </a:endParaRPr>
          </a:p>
        </p:txBody>
      </p:sp>
      <p:sp>
        <p:nvSpPr>
          <p:cNvPr id="157" name="Google Shape;157;p7"/>
          <p:cNvSpPr txBox="1"/>
          <p:nvPr/>
        </p:nvSpPr>
        <p:spPr>
          <a:xfrm>
            <a:off x="5521425" y="4070700"/>
            <a:ext cx="1670100" cy="738900"/>
          </a:xfrm>
          <a:prstGeom prst="rect">
            <a:avLst/>
          </a:prstGeom>
          <a:gradFill>
            <a:gsLst>
              <a:gs pos="0">
                <a:srgbClr val="1077D2"/>
              </a:gs>
              <a:gs pos="100000">
                <a:srgbClr val="093153"/>
              </a:gs>
            </a:gsLst>
            <a:path path="circle">
              <a:fillToRect b="50%" l="50%" r="50%" t="50%"/>
            </a:path>
            <a:tileRect/>
          </a:gradFill>
          <a:ln>
            <a:noFill/>
          </a:ln>
          <a:effectLst>
            <a:outerShdw blurRad="57150" rotWithShape="0" algn="bl" dir="5400000" dist="19050">
              <a:srgbClr val="073763">
                <a:alpha val="47450"/>
              </a:srgbClr>
            </a:outerShdw>
          </a:effectLst>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Architects Daughter"/>
                <a:ea typeface="Architects Daughter"/>
                <a:cs typeface="Architects Daughter"/>
                <a:sym typeface="Architects Daughter"/>
              </a:rPr>
              <a:t>Software testing</a:t>
            </a:r>
            <a:endParaRPr b="0" i="0" sz="1800" u="none" cap="none" strike="noStrike">
              <a:solidFill>
                <a:schemeClr val="lt1"/>
              </a:solidFill>
              <a:latin typeface="Architects Daughter"/>
              <a:ea typeface="Architects Daughter"/>
              <a:cs typeface="Architects Daughter"/>
              <a:sym typeface="Architects Daughter"/>
            </a:endParaRPr>
          </a:p>
        </p:txBody>
      </p:sp>
      <p:sp>
        <p:nvSpPr>
          <p:cNvPr id="158" name="Google Shape;158;p7"/>
          <p:cNvSpPr txBox="1"/>
          <p:nvPr/>
        </p:nvSpPr>
        <p:spPr>
          <a:xfrm>
            <a:off x="7075201" y="3138022"/>
            <a:ext cx="1670100" cy="738900"/>
          </a:xfrm>
          <a:prstGeom prst="rect">
            <a:avLst/>
          </a:prstGeom>
          <a:gradFill>
            <a:gsLst>
              <a:gs pos="0">
                <a:srgbClr val="1077D2"/>
              </a:gs>
              <a:gs pos="100000">
                <a:srgbClr val="093153"/>
              </a:gs>
            </a:gsLst>
            <a:path path="circle">
              <a:fillToRect b="50%" l="50%" r="50%" t="50%"/>
            </a:path>
            <a:tileRect/>
          </a:gradFill>
          <a:ln>
            <a:noFill/>
          </a:ln>
          <a:effectLst>
            <a:outerShdw blurRad="57150" rotWithShape="0" algn="bl" dir="5400000" dist="19050">
              <a:srgbClr val="073763">
                <a:alpha val="47450"/>
              </a:srgbClr>
            </a:outerShdw>
          </a:effectLst>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Architects Daughter"/>
                <a:ea typeface="Architects Daughter"/>
                <a:cs typeface="Architects Daughter"/>
                <a:sym typeface="Architects Daughter"/>
              </a:rPr>
              <a:t>Software Engineering</a:t>
            </a:r>
            <a:endParaRPr b="0" i="0" sz="1800" u="none" cap="none" strike="noStrike">
              <a:solidFill>
                <a:schemeClr val="lt1"/>
              </a:solidFill>
              <a:latin typeface="Architects Daughter"/>
              <a:ea typeface="Architects Daughter"/>
              <a:cs typeface="Architects Daughter"/>
              <a:sym typeface="Architects Daughter"/>
            </a:endParaRPr>
          </a:p>
        </p:txBody>
      </p:sp>
      <p:sp>
        <p:nvSpPr>
          <p:cNvPr id="159" name="Google Shape;159;p7"/>
          <p:cNvSpPr txBox="1"/>
          <p:nvPr/>
        </p:nvSpPr>
        <p:spPr>
          <a:xfrm>
            <a:off x="3652875" y="4070700"/>
            <a:ext cx="1670100" cy="738900"/>
          </a:xfrm>
          <a:prstGeom prst="rect">
            <a:avLst/>
          </a:prstGeom>
          <a:gradFill>
            <a:gsLst>
              <a:gs pos="0">
                <a:srgbClr val="1077D2"/>
              </a:gs>
              <a:gs pos="100000">
                <a:srgbClr val="093153"/>
              </a:gs>
            </a:gsLst>
            <a:path path="circle">
              <a:fillToRect b="50%" l="50%" r="50%" t="50%"/>
            </a:path>
            <a:tileRect/>
          </a:gradFill>
          <a:ln>
            <a:noFill/>
          </a:ln>
          <a:effectLst>
            <a:outerShdw blurRad="57150" rotWithShape="0" algn="bl" dir="5400000" dist="19050">
              <a:srgbClr val="073763">
                <a:alpha val="47450"/>
              </a:srgbClr>
            </a:outerShdw>
          </a:effectLst>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Architects Daughter"/>
                <a:ea typeface="Architects Daughter"/>
                <a:cs typeface="Architects Daughter"/>
                <a:sym typeface="Architects Daughter"/>
              </a:rPr>
              <a:t>Model-driven Engineering</a:t>
            </a:r>
            <a:endParaRPr b="0" i="0" sz="1800" u="none" cap="none" strike="noStrike">
              <a:solidFill>
                <a:schemeClr val="lt1"/>
              </a:solidFill>
              <a:latin typeface="Architects Daughter"/>
              <a:ea typeface="Architects Daughter"/>
              <a:cs typeface="Architects Daughter"/>
              <a:sym typeface="Architects Daughter"/>
            </a:endParaRPr>
          </a:p>
        </p:txBody>
      </p:sp>
      <p:sp>
        <p:nvSpPr>
          <p:cNvPr id="160" name="Google Shape;160;p7"/>
          <p:cNvSpPr txBox="1"/>
          <p:nvPr/>
        </p:nvSpPr>
        <p:spPr>
          <a:xfrm>
            <a:off x="7284475" y="4070700"/>
            <a:ext cx="1732800" cy="738900"/>
          </a:xfrm>
          <a:prstGeom prst="rect">
            <a:avLst/>
          </a:prstGeom>
          <a:gradFill>
            <a:gsLst>
              <a:gs pos="0">
                <a:srgbClr val="1077D2"/>
              </a:gs>
              <a:gs pos="100000">
                <a:srgbClr val="093153"/>
              </a:gs>
            </a:gsLst>
            <a:path path="circle">
              <a:fillToRect b="50%" l="50%" r="50%" t="50%"/>
            </a:path>
            <a:tileRect/>
          </a:gradFill>
          <a:ln>
            <a:noFill/>
          </a:ln>
          <a:effectLst>
            <a:outerShdw blurRad="57150" rotWithShape="0" algn="bl" dir="5400000" dist="19050">
              <a:srgbClr val="073763">
                <a:alpha val="47450"/>
              </a:srgbClr>
            </a:outerShdw>
          </a:effectLst>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Architects Daughter"/>
                <a:ea typeface="Architects Daughter"/>
                <a:cs typeface="Architects Daughter"/>
                <a:sym typeface="Architects Daughter"/>
              </a:rPr>
              <a:t>Programming languages</a:t>
            </a:r>
            <a:endParaRPr b="0" i="0" sz="1800" u="none" cap="none" strike="noStrike">
              <a:solidFill>
                <a:schemeClr val="lt1"/>
              </a:solidFill>
              <a:latin typeface="Architects Daughter"/>
              <a:ea typeface="Architects Daughter"/>
              <a:cs typeface="Architects Daughter"/>
              <a:sym typeface="Architects Daughter"/>
            </a:endParaRPr>
          </a:p>
        </p:txBody>
      </p:sp>
      <p:sp>
        <p:nvSpPr>
          <p:cNvPr id="161" name="Google Shape;161;p7"/>
          <p:cNvSpPr txBox="1"/>
          <p:nvPr/>
        </p:nvSpPr>
        <p:spPr>
          <a:xfrm>
            <a:off x="907650" y="970070"/>
            <a:ext cx="5360700" cy="615523"/>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Master in Electronic Engineering </a:t>
            </a:r>
            <a:r>
              <a:rPr b="1" i="0" lang="en" sz="1400" u="none" cap="none" strike="noStrike">
                <a:solidFill>
                  <a:srgbClr val="000000"/>
                </a:solidFill>
                <a:latin typeface="Arial"/>
                <a:ea typeface="Arial"/>
                <a:cs typeface="Arial"/>
                <a:sym typeface="Arial"/>
              </a:rPr>
              <a:t>1994 </a:t>
            </a:r>
            <a:r>
              <a:rPr b="0" i="0" lang="en" sz="1400" u="none" cap="none" strike="noStrike">
                <a:solidFill>
                  <a:srgbClr val="000000"/>
                </a:solidFill>
                <a:latin typeface="Arial"/>
                <a:ea typeface="Arial"/>
                <a:cs typeface="Arial"/>
                <a:sym typeface="Arial"/>
              </a:rPr>
              <a:t>and </a:t>
            </a:r>
            <a:br>
              <a:rPr b="0" i="0" lang="en" sz="1400" u="none" cap="none" strike="noStrike">
                <a:solidFill>
                  <a:srgbClr val="000000"/>
                </a:solidFill>
                <a:latin typeface="Arial"/>
                <a:ea typeface="Arial"/>
                <a:cs typeface="Arial"/>
                <a:sym typeface="Arial"/>
              </a:rPr>
            </a:br>
            <a:r>
              <a:rPr b="0" i="0" lang="en" sz="1400" u="none" cap="none" strike="noStrike">
                <a:solidFill>
                  <a:srgbClr val="000000"/>
                </a:solidFill>
                <a:latin typeface="Arial"/>
                <a:ea typeface="Arial"/>
                <a:cs typeface="Arial"/>
                <a:sym typeface="Arial"/>
              </a:rPr>
              <a:t>PhD </a:t>
            </a:r>
            <a:r>
              <a:rPr b="1" i="0" lang="en" sz="1400" u="none" cap="none" strike="noStrike">
                <a:solidFill>
                  <a:srgbClr val="000000"/>
                </a:solidFill>
                <a:latin typeface="Arial"/>
                <a:ea typeface="Arial"/>
                <a:cs typeface="Arial"/>
                <a:sym typeface="Arial"/>
              </a:rPr>
              <a:t>2000 </a:t>
            </a:r>
            <a:r>
              <a:rPr b="0" i="0" lang="en" sz="1400" u="none" cap="none" strike="noStrike">
                <a:solidFill>
                  <a:srgbClr val="000000"/>
                </a:solidFill>
                <a:latin typeface="Arial"/>
                <a:ea typeface="Arial"/>
                <a:cs typeface="Arial"/>
                <a:sym typeface="Arial"/>
              </a:rPr>
              <a:t>at Politecnico di Milano </a:t>
            </a:r>
            <a:endParaRPr b="1" i="0" sz="1400" u="none" cap="none" strike="noStrike">
              <a:solidFill>
                <a:srgbClr val="000000"/>
              </a:solidFill>
              <a:latin typeface="Arial"/>
              <a:ea typeface="Arial"/>
              <a:cs typeface="Arial"/>
              <a:sym typeface="Arial"/>
            </a:endParaRPr>
          </a:p>
        </p:txBody>
      </p:sp>
      <p:sp>
        <p:nvSpPr>
          <p:cNvPr id="162" name="Google Shape;162;p7"/>
          <p:cNvSpPr txBox="1"/>
          <p:nvPr/>
        </p:nvSpPr>
        <p:spPr>
          <a:xfrm>
            <a:off x="907650" y="2596895"/>
            <a:ext cx="4891800" cy="1538853"/>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30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Coordinator of the CS engineering program at the University of Bergamo</a:t>
            </a:r>
            <a:endParaRPr/>
          </a:p>
          <a:p>
            <a:pPr indent="0" lvl="0" marL="0" marR="0" rtl="0" algn="l">
              <a:lnSpc>
                <a:spcPct val="115000"/>
              </a:lnSpc>
              <a:spcBef>
                <a:spcPts val="30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Head of the FOSELAB at UniBG</a:t>
            </a:r>
            <a:br>
              <a:rPr b="0" i="0" lang="en" sz="1400" u="none" cap="none" strike="noStrike">
                <a:solidFill>
                  <a:srgbClr val="000000"/>
                </a:solidFill>
                <a:latin typeface="Arial"/>
                <a:ea typeface="Arial"/>
                <a:cs typeface="Arial"/>
                <a:sym typeface="Arial"/>
              </a:rPr>
            </a:br>
            <a:r>
              <a:rPr b="0" i="0" lang="en" sz="1400" u="sng" cap="none" strike="noStrike">
                <a:solidFill>
                  <a:srgbClr val="000000"/>
                </a:solidFill>
                <a:latin typeface="Arial"/>
                <a:ea typeface="Arial"/>
                <a:cs typeface="Arial"/>
                <a:sym typeface="Arial"/>
                <a:hlinkClick r:id="rId3">
                  <a:extLst>
                    <a:ext uri="{A12FA001-AC4F-418D-AE19-62706E023703}">
                      <ahyp:hlinkClr val="tx"/>
                    </a:ext>
                  </a:extLst>
                </a:hlinkClick>
              </a:rPr>
              <a:t>https://foselab.unibg.it/</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3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7"/>
          <p:cNvSpPr txBox="1"/>
          <p:nvPr/>
        </p:nvSpPr>
        <p:spPr>
          <a:xfrm>
            <a:off x="907650" y="1525820"/>
            <a:ext cx="59439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After jobs in industry, research centers, PA, assistant and associate professor</a:t>
            </a:r>
            <a:endParaRPr b="0" i="0" sz="1400" u="none" cap="none" strike="noStrike">
              <a:solidFill>
                <a:srgbClr val="000000"/>
              </a:solidFill>
              <a:latin typeface="Arial"/>
              <a:ea typeface="Arial"/>
              <a:cs typeface="Arial"/>
              <a:sym typeface="Arial"/>
            </a:endParaRPr>
          </a:p>
        </p:txBody>
      </p:sp>
      <p:sp>
        <p:nvSpPr>
          <p:cNvPr id="164" name="Google Shape;164;p7"/>
          <p:cNvSpPr txBox="1"/>
          <p:nvPr/>
        </p:nvSpPr>
        <p:spPr>
          <a:xfrm>
            <a:off x="930900" y="2033395"/>
            <a:ext cx="454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2021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Full Professor,  DIGIP, University of Bergamo </a:t>
            </a:r>
            <a:endParaRPr b="0" i="0" sz="1400" u="none" cap="none" strike="noStrike">
              <a:solidFill>
                <a:srgbClr val="000000"/>
              </a:solidFill>
              <a:latin typeface="Arial"/>
              <a:ea typeface="Arial"/>
              <a:cs typeface="Arial"/>
              <a:sym typeface="Arial"/>
            </a:endParaRPr>
          </a:p>
        </p:txBody>
      </p:sp>
      <p:pic>
        <p:nvPicPr>
          <p:cNvPr id="165" name="Google Shape;165;p7"/>
          <p:cNvPicPr preferRelativeResize="0"/>
          <p:nvPr>
            <p:ph idx="2" type="pic"/>
          </p:nvPr>
        </p:nvPicPr>
        <p:blipFill rotWithShape="1">
          <a:blip r:embed="rId4">
            <a:alphaModFix/>
          </a:blip>
          <a:srcRect b="11040" l="0" r="0" t="11040"/>
          <a:stretch/>
        </p:blipFill>
        <p:spPr>
          <a:xfrm>
            <a:off x="6677025" y="708025"/>
            <a:ext cx="1819275" cy="1858963"/>
          </a:xfrm>
          <a:prstGeom prst="rect">
            <a:avLst/>
          </a:prstGeom>
          <a:noFill/>
          <a:ln>
            <a:noFill/>
          </a:ln>
        </p:spPr>
      </p:pic>
      <p:pic>
        <p:nvPicPr>
          <p:cNvPr id="166" name="Google Shape;166;p7"/>
          <p:cNvPicPr preferRelativeResize="0"/>
          <p:nvPr/>
        </p:nvPicPr>
        <p:blipFill rotWithShape="1">
          <a:blip r:embed="rId5">
            <a:alphaModFix/>
          </a:blip>
          <a:srcRect b="0" l="0" r="0" t="0"/>
          <a:stretch/>
        </p:blipFill>
        <p:spPr>
          <a:xfrm>
            <a:off x="803067" y="3940644"/>
            <a:ext cx="2083495" cy="434061"/>
          </a:xfrm>
          <a:prstGeom prst="rect">
            <a:avLst/>
          </a:prstGeom>
          <a:noFill/>
          <a:ln>
            <a:noFill/>
          </a:ln>
        </p:spPr>
      </p:pic>
      <p:cxnSp>
        <p:nvCxnSpPr>
          <p:cNvPr id="167" name="Google Shape;167;p7"/>
          <p:cNvCxnSpPr/>
          <p:nvPr/>
        </p:nvCxnSpPr>
        <p:spPr>
          <a:xfrm flipH="1" rot="10800000">
            <a:off x="581949" y="3467988"/>
            <a:ext cx="304800" cy="1500"/>
          </a:xfrm>
          <a:prstGeom prst="straightConnector1">
            <a:avLst/>
          </a:prstGeom>
          <a:noFill/>
          <a:ln cap="flat" cmpd="sng" w="38100">
            <a:solidFill>
              <a:schemeClr val="accent2"/>
            </a:solidFill>
            <a:prstDash val="solid"/>
            <a:round/>
            <a:headEnd len="sm" w="sm" type="none"/>
            <a:tailEnd len="med" w="med" type="oval"/>
          </a:ln>
        </p:spPr>
      </p:cxnSp>
    </p:spTree>
  </p:cSld>
  <p:clrMapOvr>
    <a:masterClrMapping/>
  </p:clrMapOvr>
  <p:transition>
    <p:fade/>
  </p:transition>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sp>
        <p:nvSpPr>
          <p:cNvPr id="649" name="Google Shape;649;p56"/>
          <p:cNvSpPr txBox="1"/>
          <p:nvPr>
            <p:ph type="ctrTitle"/>
          </p:nvPr>
        </p:nvSpPr>
        <p:spPr>
          <a:xfrm>
            <a:off x="305875" y="294400"/>
            <a:ext cx="8385300" cy="1770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4000"/>
              <a:buNone/>
            </a:pPr>
            <a:r>
              <a:rPr lang="en"/>
              <a:t>ASMETA Tool Set For Rigorous System Design</a:t>
            </a:r>
            <a:endParaRPr/>
          </a:p>
        </p:txBody>
      </p:sp>
      <p:sp>
        <p:nvSpPr>
          <p:cNvPr id="650" name="Google Shape;650;p56"/>
          <p:cNvSpPr txBox="1"/>
          <p:nvPr>
            <p:ph idx="1" type="subTitle"/>
          </p:nvPr>
        </p:nvSpPr>
        <p:spPr>
          <a:xfrm>
            <a:off x="305875" y="2064388"/>
            <a:ext cx="7829700" cy="384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400"/>
              <a:buNone/>
            </a:pPr>
            <a:r>
              <a:rPr lang="en"/>
              <a:t>Andrea </a:t>
            </a:r>
            <a:r>
              <a:rPr b="1" lang="en">
                <a:latin typeface="Inter"/>
                <a:ea typeface="Inter"/>
                <a:cs typeface="Inter"/>
                <a:sym typeface="Inter"/>
              </a:rPr>
              <a:t>Bombarda</a:t>
            </a:r>
            <a:r>
              <a:rPr lang="en"/>
              <a:t>, Silvia </a:t>
            </a:r>
            <a:r>
              <a:rPr b="1" lang="en">
                <a:latin typeface="Inter"/>
                <a:ea typeface="Inter"/>
                <a:cs typeface="Inter"/>
                <a:sym typeface="Inter"/>
              </a:rPr>
              <a:t>Bonfanti</a:t>
            </a:r>
            <a:r>
              <a:rPr lang="en"/>
              <a:t>, Angelo </a:t>
            </a:r>
            <a:r>
              <a:rPr b="1" lang="en">
                <a:latin typeface="Inter"/>
                <a:ea typeface="Inter"/>
                <a:cs typeface="Inter"/>
                <a:sym typeface="Inter"/>
              </a:rPr>
              <a:t>Gargantini</a:t>
            </a:r>
            <a:r>
              <a:rPr lang="en"/>
              <a:t>, Patrizia </a:t>
            </a:r>
            <a:r>
              <a:rPr b="1" lang="en">
                <a:latin typeface="Inter"/>
                <a:ea typeface="Inter"/>
                <a:cs typeface="Inter"/>
                <a:sym typeface="Inter"/>
              </a:rPr>
              <a:t>Scandurra - </a:t>
            </a:r>
            <a:r>
              <a:rPr i="1" lang="en"/>
              <a:t>University of Bergamo</a:t>
            </a:r>
            <a:endParaRPr i="1"/>
          </a:p>
          <a:p>
            <a:pPr indent="0" lvl="0" marL="0" rtl="0" algn="l">
              <a:lnSpc>
                <a:spcPct val="115000"/>
              </a:lnSpc>
              <a:spcBef>
                <a:spcPts val="0"/>
              </a:spcBef>
              <a:spcAft>
                <a:spcPts val="0"/>
              </a:spcAft>
              <a:buSzPts val="2400"/>
              <a:buNone/>
            </a:pPr>
            <a:r>
              <a:rPr lang="en"/>
              <a:t>Elvinia </a:t>
            </a:r>
            <a:r>
              <a:rPr b="1" lang="en">
                <a:latin typeface="Inter"/>
                <a:ea typeface="Inter"/>
                <a:cs typeface="Inter"/>
                <a:sym typeface="Inter"/>
              </a:rPr>
              <a:t>Riccobene - </a:t>
            </a:r>
            <a:r>
              <a:rPr i="1" lang="en"/>
              <a:t>University of Milan</a:t>
            </a:r>
            <a:endParaRPr i="1"/>
          </a:p>
        </p:txBody>
      </p:sp>
      <p:sp>
        <p:nvSpPr>
          <p:cNvPr id="651" name="Google Shape;651;p56"/>
          <p:cNvSpPr/>
          <p:nvPr/>
        </p:nvSpPr>
        <p:spPr>
          <a:xfrm>
            <a:off x="5674093" y="4547937"/>
            <a:ext cx="3346732" cy="526988"/>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Arial"/>
                <a:ea typeface="Arial"/>
                <a:cs typeface="Arial"/>
                <a:sym typeface="Arial"/>
              </a:rPr>
              <a:t>This work was supported in part, as dissemination, by project SERICS (PE00000014) under the NRRP MUR program funded by the EU - NGEU</a:t>
            </a:r>
            <a:endParaRPr b="0" i="0" sz="1400" u="none" cap="none" strike="noStrike">
              <a:solidFill>
                <a:srgbClr val="000000"/>
              </a:solidFill>
              <a:latin typeface="Inter Light"/>
              <a:ea typeface="Inter Light"/>
              <a:cs typeface="Inter Light"/>
              <a:sym typeface="Inter Light"/>
            </a:endParaRPr>
          </a:p>
        </p:txBody>
      </p:sp>
      <p:sp>
        <p:nvSpPr>
          <p:cNvPr id="652" name="Google Shape;652;p56"/>
          <p:cNvSpPr txBox="1"/>
          <p:nvPr/>
        </p:nvSpPr>
        <p:spPr>
          <a:xfrm>
            <a:off x="6778978" y="32007"/>
            <a:ext cx="2372059" cy="707886"/>
          </a:xfrm>
          <a:prstGeom prst="rect">
            <a:avLst/>
          </a:prstGeom>
          <a:gradFill>
            <a:gsLst>
              <a:gs pos="0">
                <a:srgbClr val="3FC86F"/>
              </a:gs>
              <a:gs pos="100000">
                <a:srgbClr val="99FFB5"/>
              </a:gs>
            </a:gsLst>
            <a:lin ang="16200000" scaled="0"/>
          </a:gradFill>
          <a:ln>
            <a:noFill/>
          </a:ln>
          <a:effectLst>
            <a:outerShdw blurRad="40000" rotWithShape="0" dir="5400000" dist="23000">
              <a:srgbClr val="000000">
                <a:alpha val="34901"/>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4000" u="none" cap="none" strike="noStrike">
                <a:solidFill>
                  <a:srgbClr val="003060"/>
                </a:solidFill>
                <a:latin typeface="Arial"/>
                <a:ea typeface="Arial"/>
                <a:cs typeface="Arial"/>
                <a:sym typeface="Arial"/>
              </a:rPr>
              <a:t>2° PART</a:t>
            </a:r>
            <a:endParaRPr b="1" i="0" sz="4000" u="none" cap="none" strike="noStrike">
              <a:solidFill>
                <a:srgbClr val="003060"/>
              </a:solidFill>
              <a:latin typeface="Arial"/>
              <a:ea typeface="Arial"/>
              <a:cs typeface="Arial"/>
              <a:sym typeface="Arial"/>
            </a:endParaRPr>
          </a:p>
        </p:txBody>
      </p:sp>
    </p:spTree>
  </p:cSld>
  <p:clrMapOvr>
    <a:masterClrMapping/>
  </p:clrMapOvr>
  <p:transition>
    <p:fade/>
  </p:transition>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sp>
        <p:nvSpPr>
          <p:cNvPr id="657" name="Google Shape;657;p94"/>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Outline </a:t>
            </a:r>
            <a:endParaRPr/>
          </a:p>
        </p:txBody>
      </p:sp>
      <p:sp>
        <p:nvSpPr>
          <p:cNvPr id="658" name="Google Shape;658;p94"/>
          <p:cNvSpPr txBox="1"/>
          <p:nvPr>
            <p:ph idx="1" type="body"/>
          </p:nvPr>
        </p:nvSpPr>
        <p:spPr>
          <a:xfrm>
            <a:off x="576000" y="1227220"/>
            <a:ext cx="3708000" cy="3344779"/>
          </a:xfrm>
          <a:prstGeom prst="rect">
            <a:avLst/>
          </a:prstGeom>
          <a:noFill/>
          <a:ln>
            <a:noFill/>
          </a:ln>
        </p:spPr>
        <p:txBody>
          <a:bodyPr anchorCtr="0" anchor="t" bIns="0" lIns="0" spcFirstLastPara="1" rIns="0" wrap="square" tIns="0">
            <a:noAutofit/>
          </a:bodyPr>
          <a:lstStyle/>
          <a:p>
            <a:pPr indent="-381000" lvl="0" marL="457200" rtl="0" algn="l">
              <a:lnSpc>
                <a:spcPct val="115000"/>
              </a:lnSpc>
              <a:spcBef>
                <a:spcPts val="600"/>
              </a:spcBef>
              <a:spcAft>
                <a:spcPts val="0"/>
              </a:spcAft>
              <a:buSzPts val="2400"/>
              <a:buChar char="●"/>
            </a:pPr>
            <a:r>
              <a:rPr lang="en"/>
              <a:t>How to install ASMETA</a:t>
            </a:r>
            <a:endParaRPr/>
          </a:p>
          <a:p>
            <a:pPr indent="-381000" lvl="0" marL="457200" rtl="0" algn="l">
              <a:lnSpc>
                <a:spcPct val="115000"/>
              </a:lnSpc>
              <a:spcBef>
                <a:spcPts val="600"/>
              </a:spcBef>
              <a:spcAft>
                <a:spcPts val="0"/>
              </a:spcAft>
              <a:buSzPts val="2400"/>
              <a:buChar char="●"/>
            </a:pPr>
            <a:r>
              <a:rPr lang="en"/>
              <a:t>Introduction to the Abstract State Machines</a:t>
            </a:r>
            <a:endParaRPr/>
          </a:p>
          <a:p>
            <a:pPr indent="-381000" lvl="0" marL="457200" rtl="0" algn="l">
              <a:lnSpc>
                <a:spcPct val="115000"/>
              </a:lnSpc>
              <a:spcBef>
                <a:spcPts val="600"/>
              </a:spcBef>
              <a:spcAft>
                <a:spcPts val="0"/>
              </a:spcAft>
              <a:buSzPts val="2400"/>
              <a:buChar char="●"/>
            </a:pPr>
            <a:r>
              <a:rPr lang="en"/>
              <a:t>Overview of the ASMETA Toolset</a:t>
            </a:r>
            <a:endParaRPr/>
          </a:p>
          <a:p>
            <a:pPr indent="-381000" lvl="0" marL="457200" rtl="0" algn="l">
              <a:lnSpc>
                <a:spcPct val="115000"/>
              </a:lnSpc>
              <a:spcBef>
                <a:spcPts val="600"/>
              </a:spcBef>
              <a:spcAft>
                <a:spcPts val="0"/>
              </a:spcAft>
              <a:buSzPts val="2400"/>
              <a:buChar char="●"/>
            </a:pPr>
            <a:r>
              <a:rPr lang="en"/>
              <a:t>The Pill-Box case study</a:t>
            </a:r>
            <a:endParaRPr/>
          </a:p>
          <a:p>
            <a:pPr indent="-381000" lvl="0" marL="457200" rtl="0" algn="l">
              <a:lnSpc>
                <a:spcPct val="115000"/>
              </a:lnSpc>
              <a:spcBef>
                <a:spcPts val="600"/>
              </a:spcBef>
              <a:spcAft>
                <a:spcPts val="0"/>
              </a:spcAft>
              <a:buSzPts val="2400"/>
              <a:buChar char="●"/>
            </a:pPr>
            <a:r>
              <a:rPr lang="en"/>
              <a:t>The textual modeling notation </a:t>
            </a:r>
            <a:endParaRPr/>
          </a:p>
          <a:p>
            <a:pPr indent="-228600" lvl="0" marL="457200" rtl="0" algn="l">
              <a:lnSpc>
                <a:spcPct val="115000"/>
              </a:lnSpc>
              <a:spcBef>
                <a:spcPts val="600"/>
              </a:spcBef>
              <a:spcAft>
                <a:spcPts val="0"/>
              </a:spcAft>
              <a:buSzPts val="2400"/>
              <a:buNone/>
            </a:pPr>
            <a:r>
              <a:t/>
            </a:r>
            <a:endParaRPr/>
          </a:p>
          <a:p>
            <a:pPr indent="-228600" lvl="0" marL="457200" rtl="0" algn="l">
              <a:lnSpc>
                <a:spcPct val="115000"/>
              </a:lnSpc>
              <a:spcBef>
                <a:spcPts val="600"/>
              </a:spcBef>
              <a:spcAft>
                <a:spcPts val="0"/>
              </a:spcAft>
              <a:buSzPts val="2400"/>
              <a:buNone/>
            </a:pPr>
            <a:r>
              <a:t/>
            </a:r>
            <a:endParaRPr/>
          </a:p>
          <a:p>
            <a:pPr indent="-228600" lvl="0" marL="457200" rtl="0" algn="l">
              <a:lnSpc>
                <a:spcPct val="115000"/>
              </a:lnSpc>
              <a:spcBef>
                <a:spcPts val="600"/>
              </a:spcBef>
              <a:spcAft>
                <a:spcPts val="0"/>
              </a:spcAft>
              <a:buSzPts val="2400"/>
              <a:buNone/>
            </a:pPr>
            <a:r>
              <a:t/>
            </a:r>
            <a:endParaRPr/>
          </a:p>
          <a:p>
            <a:pPr indent="-228600" lvl="0" marL="457200" rtl="0" algn="l">
              <a:lnSpc>
                <a:spcPct val="115000"/>
              </a:lnSpc>
              <a:spcBef>
                <a:spcPts val="600"/>
              </a:spcBef>
              <a:spcAft>
                <a:spcPts val="0"/>
              </a:spcAft>
              <a:buSzPts val="2400"/>
              <a:buNone/>
            </a:pPr>
            <a:r>
              <a:t/>
            </a:r>
            <a:endParaRPr/>
          </a:p>
          <a:p>
            <a:pPr indent="-228600" lvl="0" marL="457200" rtl="0" algn="l">
              <a:lnSpc>
                <a:spcPct val="115000"/>
              </a:lnSpc>
              <a:spcBef>
                <a:spcPts val="600"/>
              </a:spcBef>
              <a:spcAft>
                <a:spcPts val="0"/>
              </a:spcAft>
              <a:buSzPts val="2400"/>
              <a:buNone/>
            </a:pPr>
            <a:r>
              <a:t/>
            </a:r>
            <a:endParaRPr/>
          </a:p>
          <a:p>
            <a:pPr indent="-228600" lvl="0" marL="457200" rtl="0" algn="l">
              <a:lnSpc>
                <a:spcPct val="115000"/>
              </a:lnSpc>
              <a:spcBef>
                <a:spcPts val="600"/>
              </a:spcBef>
              <a:spcAft>
                <a:spcPts val="0"/>
              </a:spcAft>
              <a:buSzPts val="2400"/>
              <a:buNone/>
            </a:pPr>
            <a:r>
              <a:t/>
            </a:r>
            <a:endParaRPr/>
          </a:p>
          <a:p>
            <a:pPr indent="-228600" lvl="0" marL="457200" rtl="0" algn="l">
              <a:lnSpc>
                <a:spcPct val="115000"/>
              </a:lnSpc>
              <a:spcBef>
                <a:spcPts val="600"/>
              </a:spcBef>
              <a:spcAft>
                <a:spcPts val="0"/>
              </a:spcAft>
              <a:buSzPts val="2400"/>
              <a:buNone/>
            </a:pPr>
            <a:r>
              <a:t/>
            </a:r>
            <a:endParaRPr/>
          </a:p>
        </p:txBody>
      </p:sp>
      <p:sp>
        <p:nvSpPr>
          <p:cNvPr id="659" name="Google Shape;659;p94"/>
          <p:cNvSpPr txBox="1"/>
          <p:nvPr>
            <p:ph idx="2" type="body"/>
          </p:nvPr>
        </p:nvSpPr>
        <p:spPr>
          <a:xfrm>
            <a:off x="4803623" y="1227220"/>
            <a:ext cx="3708000" cy="3344779"/>
          </a:xfrm>
          <a:prstGeom prst="rect">
            <a:avLst/>
          </a:prstGeom>
          <a:noFill/>
          <a:ln>
            <a:noFill/>
          </a:ln>
        </p:spPr>
        <p:txBody>
          <a:bodyPr anchorCtr="0" anchor="t" bIns="0" lIns="0" spcFirstLastPara="1" rIns="0" wrap="square" tIns="0">
            <a:noAutofit/>
          </a:bodyPr>
          <a:lstStyle/>
          <a:p>
            <a:pPr indent="-355600" lvl="0" marL="457200" rtl="0" algn="l">
              <a:lnSpc>
                <a:spcPct val="115000"/>
              </a:lnSpc>
              <a:spcBef>
                <a:spcPts val="600"/>
              </a:spcBef>
              <a:spcAft>
                <a:spcPts val="0"/>
              </a:spcAft>
              <a:buSzPts val="2000"/>
              <a:buChar char="●"/>
            </a:pPr>
            <a:r>
              <a:rPr lang="en"/>
              <a:t>Simulation and animation</a:t>
            </a:r>
            <a:endParaRPr/>
          </a:p>
          <a:p>
            <a:pPr indent="-355600" lvl="0" marL="457200" rtl="0" algn="l">
              <a:lnSpc>
                <a:spcPct val="115000"/>
              </a:lnSpc>
              <a:spcBef>
                <a:spcPts val="600"/>
              </a:spcBef>
              <a:spcAft>
                <a:spcPts val="0"/>
              </a:spcAft>
              <a:buSzPts val="2000"/>
              <a:buChar char="●"/>
            </a:pPr>
            <a:r>
              <a:rPr lang="en"/>
              <a:t>Model validation by scenarios construction</a:t>
            </a:r>
            <a:endParaRPr/>
          </a:p>
          <a:p>
            <a:pPr indent="-355600" lvl="0" marL="457200" rtl="0" algn="l">
              <a:lnSpc>
                <a:spcPct val="115000"/>
              </a:lnSpc>
              <a:spcBef>
                <a:spcPts val="600"/>
              </a:spcBef>
              <a:spcAft>
                <a:spcPts val="0"/>
              </a:spcAft>
              <a:buSzPts val="2000"/>
              <a:buChar char="●"/>
            </a:pPr>
            <a:r>
              <a:rPr lang="en"/>
              <a:t>Static analysis of models</a:t>
            </a:r>
            <a:endParaRPr/>
          </a:p>
          <a:p>
            <a:pPr indent="-355600" lvl="0" marL="457200" rtl="0" algn="l">
              <a:lnSpc>
                <a:spcPct val="115000"/>
              </a:lnSpc>
              <a:spcBef>
                <a:spcPts val="600"/>
              </a:spcBef>
              <a:spcAft>
                <a:spcPts val="0"/>
              </a:spcAft>
              <a:buSzPts val="2000"/>
              <a:buChar char="●"/>
            </a:pPr>
            <a:r>
              <a:rPr lang="en"/>
              <a:t>Property verification</a:t>
            </a:r>
            <a:endParaRPr/>
          </a:p>
          <a:p>
            <a:pPr indent="-355600" lvl="0" marL="457200" rtl="0" algn="l">
              <a:lnSpc>
                <a:spcPct val="115000"/>
              </a:lnSpc>
              <a:spcBef>
                <a:spcPts val="600"/>
              </a:spcBef>
              <a:spcAft>
                <a:spcPts val="0"/>
              </a:spcAft>
              <a:buSzPts val="2000"/>
              <a:buChar char="●"/>
            </a:pPr>
            <a:r>
              <a:rPr lang="en"/>
              <a:t>Model refinement</a:t>
            </a:r>
            <a:endParaRPr/>
          </a:p>
          <a:p>
            <a:pPr indent="-355600" lvl="0" marL="457200" rtl="0" algn="l">
              <a:lnSpc>
                <a:spcPct val="115000"/>
              </a:lnSpc>
              <a:spcBef>
                <a:spcPts val="600"/>
              </a:spcBef>
              <a:spcAft>
                <a:spcPts val="0"/>
              </a:spcAft>
              <a:buSzPts val="2000"/>
              <a:buChar char="●"/>
            </a:pPr>
            <a:r>
              <a:rPr lang="en"/>
              <a:t>Code generation</a:t>
            </a:r>
            <a:endParaRPr/>
          </a:p>
        </p:txBody>
      </p:sp>
      <p:sp>
        <p:nvSpPr>
          <p:cNvPr id="660" name="Google Shape;660;p94"/>
          <p:cNvSpPr txBox="1"/>
          <p:nvPr>
            <p:ph idx="3" type="body"/>
          </p:nvPr>
        </p:nvSpPr>
        <p:spPr>
          <a:xfrm>
            <a:off x="576263" y="755650"/>
            <a:ext cx="3708400" cy="396875"/>
          </a:xfrm>
          <a:prstGeom prst="rect">
            <a:avLst/>
          </a:prstGeom>
          <a:noFill/>
          <a:ln>
            <a:noFill/>
          </a:ln>
        </p:spPr>
        <p:txBody>
          <a:bodyPr anchorCtr="0" anchor="t" bIns="0" lIns="0" spcFirstLastPara="1" rIns="0" wrap="square" tIns="0">
            <a:noAutofit/>
          </a:bodyPr>
          <a:lstStyle/>
          <a:p>
            <a:pPr indent="0" lvl="0" marL="76200" rtl="0" algn="l">
              <a:lnSpc>
                <a:spcPct val="115000"/>
              </a:lnSpc>
              <a:spcBef>
                <a:spcPts val="0"/>
              </a:spcBef>
              <a:spcAft>
                <a:spcPts val="0"/>
              </a:spcAft>
              <a:buSzPts val="2400"/>
              <a:buNone/>
            </a:pPr>
            <a:r>
              <a:rPr b="1" lang="en">
                <a:solidFill>
                  <a:schemeClr val="accent6"/>
                </a:solidFill>
              </a:rPr>
              <a:t>Part 1</a:t>
            </a:r>
            <a:endParaRPr b="1">
              <a:solidFill>
                <a:schemeClr val="accent6"/>
              </a:solidFill>
            </a:endParaRPr>
          </a:p>
        </p:txBody>
      </p:sp>
      <p:sp>
        <p:nvSpPr>
          <p:cNvPr id="661" name="Google Shape;661;p94"/>
          <p:cNvSpPr txBox="1"/>
          <p:nvPr>
            <p:ph idx="4" type="body"/>
          </p:nvPr>
        </p:nvSpPr>
        <p:spPr>
          <a:xfrm>
            <a:off x="4803623" y="755649"/>
            <a:ext cx="3708400" cy="396875"/>
          </a:xfrm>
          <a:prstGeom prst="rect">
            <a:avLst/>
          </a:prstGeom>
          <a:noFill/>
          <a:ln>
            <a:noFill/>
          </a:ln>
        </p:spPr>
        <p:txBody>
          <a:bodyPr anchorCtr="0" anchor="t" bIns="0" lIns="0" spcFirstLastPara="1" rIns="0" wrap="square" tIns="0">
            <a:noAutofit/>
          </a:bodyPr>
          <a:lstStyle/>
          <a:p>
            <a:pPr indent="0" lvl="0" marL="76200" rtl="0" algn="l">
              <a:lnSpc>
                <a:spcPct val="115000"/>
              </a:lnSpc>
              <a:spcBef>
                <a:spcPts val="0"/>
              </a:spcBef>
              <a:spcAft>
                <a:spcPts val="0"/>
              </a:spcAft>
              <a:buSzPts val="2400"/>
              <a:buNone/>
            </a:pPr>
            <a:r>
              <a:rPr b="1" lang="en">
                <a:solidFill>
                  <a:schemeClr val="accent6"/>
                </a:solidFill>
              </a:rPr>
              <a:t>Part 2</a:t>
            </a:r>
            <a:endParaRPr b="1">
              <a:solidFill>
                <a:schemeClr val="accent6"/>
              </a:solidFill>
            </a:endParaRPr>
          </a:p>
        </p:txBody>
      </p:sp>
      <p:sp>
        <p:nvSpPr>
          <p:cNvPr id="662" name="Google Shape;662;p94"/>
          <p:cNvSpPr txBox="1"/>
          <p:nvPr/>
        </p:nvSpPr>
        <p:spPr>
          <a:xfrm>
            <a:off x="576000" y="1227219"/>
            <a:ext cx="3708000" cy="3344779"/>
          </a:xfrm>
          <a:prstGeom prst="rect">
            <a:avLst/>
          </a:prstGeom>
          <a:solidFill>
            <a:srgbClr val="D8D8D8"/>
          </a:solidFill>
          <a:ln>
            <a:noFill/>
          </a:ln>
        </p:spPr>
        <p:txBody>
          <a:bodyPr anchorCtr="0" anchor="t" bIns="0" lIns="0" spcFirstLastPara="1" rIns="0" wrap="square" tIns="0">
            <a:noAutofit/>
          </a:bodyPr>
          <a:lstStyle/>
          <a:p>
            <a:pPr indent="-381000" lvl="0" marL="457200" marR="0" rtl="0" algn="l">
              <a:lnSpc>
                <a:spcPct val="115000"/>
              </a:lnSpc>
              <a:spcBef>
                <a:spcPts val="600"/>
              </a:spcBef>
              <a:spcAft>
                <a:spcPts val="0"/>
              </a:spcAft>
              <a:buClr>
                <a:schemeClr val="accent1"/>
              </a:buClr>
              <a:buSzPts val="2400"/>
              <a:buFont typeface="Inter Light"/>
              <a:buChar char="●"/>
            </a:pPr>
            <a:r>
              <a:rPr b="0" i="0" lang="en" sz="2000" u="none" cap="none" strike="noStrike">
                <a:solidFill>
                  <a:schemeClr val="dk1"/>
                </a:solidFill>
                <a:latin typeface="Arial"/>
                <a:ea typeface="Arial"/>
                <a:cs typeface="Arial"/>
                <a:sym typeface="Arial"/>
              </a:rPr>
              <a:t>How to install ASMETA</a:t>
            </a:r>
            <a:endParaRPr/>
          </a:p>
          <a:p>
            <a:pPr indent="-381000" lvl="0" marL="457200" marR="0" rtl="0" algn="l">
              <a:lnSpc>
                <a:spcPct val="115000"/>
              </a:lnSpc>
              <a:spcBef>
                <a:spcPts val="600"/>
              </a:spcBef>
              <a:spcAft>
                <a:spcPts val="0"/>
              </a:spcAft>
              <a:buClr>
                <a:schemeClr val="accent1"/>
              </a:buClr>
              <a:buSzPts val="2400"/>
              <a:buFont typeface="Inter Light"/>
              <a:buChar char="●"/>
            </a:pPr>
            <a:r>
              <a:rPr b="0" i="0" lang="en" sz="2000" u="none" cap="none" strike="noStrike">
                <a:solidFill>
                  <a:schemeClr val="dk1"/>
                </a:solidFill>
                <a:latin typeface="Arial"/>
                <a:ea typeface="Arial"/>
                <a:cs typeface="Arial"/>
                <a:sym typeface="Arial"/>
              </a:rPr>
              <a:t>Introduction to the Abstract State Machines</a:t>
            </a:r>
            <a:endParaRPr/>
          </a:p>
          <a:p>
            <a:pPr indent="-381000" lvl="0" marL="457200" marR="0" rtl="0" algn="l">
              <a:lnSpc>
                <a:spcPct val="115000"/>
              </a:lnSpc>
              <a:spcBef>
                <a:spcPts val="600"/>
              </a:spcBef>
              <a:spcAft>
                <a:spcPts val="0"/>
              </a:spcAft>
              <a:buClr>
                <a:schemeClr val="accent1"/>
              </a:buClr>
              <a:buSzPts val="2400"/>
              <a:buFont typeface="Inter Light"/>
              <a:buChar char="●"/>
            </a:pPr>
            <a:r>
              <a:rPr b="0" i="0" lang="en" sz="2000" u="none" cap="none" strike="noStrike">
                <a:solidFill>
                  <a:schemeClr val="dk1"/>
                </a:solidFill>
                <a:latin typeface="Arial"/>
                <a:ea typeface="Arial"/>
                <a:cs typeface="Arial"/>
                <a:sym typeface="Arial"/>
              </a:rPr>
              <a:t>Overview of the ASMETA Toolset</a:t>
            </a:r>
            <a:endParaRPr/>
          </a:p>
          <a:p>
            <a:pPr indent="-381000" lvl="0" marL="457200" marR="0" rtl="0" algn="l">
              <a:lnSpc>
                <a:spcPct val="115000"/>
              </a:lnSpc>
              <a:spcBef>
                <a:spcPts val="600"/>
              </a:spcBef>
              <a:spcAft>
                <a:spcPts val="0"/>
              </a:spcAft>
              <a:buClr>
                <a:schemeClr val="accent1"/>
              </a:buClr>
              <a:buSzPts val="2400"/>
              <a:buFont typeface="Inter Light"/>
              <a:buChar char="●"/>
            </a:pPr>
            <a:r>
              <a:rPr b="0" i="0" lang="en" sz="2000" u="none" cap="none" strike="noStrike">
                <a:solidFill>
                  <a:schemeClr val="dk1"/>
                </a:solidFill>
                <a:latin typeface="Arial"/>
                <a:ea typeface="Arial"/>
                <a:cs typeface="Arial"/>
                <a:sym typeface="Arial"/>
              </a:rPr>
              <a:t>The Pill-Box case study</a:t>
            </a:r>
            <a:endParaRPr/>
          </a:p>
          <a:p>
            <a:pPr indent="-381000" lvl="0" marL="457200" marR="0" rtl="0" algn="l">
              <a:lnSpc>
                <a:spcPct val="115000"/>
              </a:lnSpc>
              <a:spcBef>
                <a:spcPts val="600"/>
              </a:spcBef>
              <a:spcAft>
                <a:spcPts val="0"/>
              </a:spcAft>
              <a:buClr>
                <a:schemeClr val="accent1"/>
              </a:buClr>
              <a:buSzPts val="2400"/>
              <a:buFont typeface="Inter Light"/>
              <a:buChar char="●"/>
            </a:pPr>
            <a:r>
              <a:rPr b="0" i="0" lang="en" sz="2000" u="none" cap="none" strike="noStrike">
                <a:solidFill>
                  <a:schemeClr val="dk1"/>
                </a:solidFill>
                <a:latin typeface="Arial"/>
                <a:ea typeface="Arial"/>
                <a:cs typeface="Arial"/>
                <a:sym typeface="Arial"/>
              </a:rPr>
              <a:t>The textual modeling notation </a:t>
            </a:r>
            <a:endParaRPr/>
          </a:p>
          <a:p>
            <a:pPr indent="-228600" lvl="0" marL="457200" marR="0" rtl="0" algn="l">
              <a:lnSpc>
                <a:spcPct val="115000"/>
              </a:lnSpc>
              <a:spcBef>
                <a:spcPts val="600"/>
              </a:spcBef>
              <a:spcAft>
                <a:spcPts val="0"/>
              </a:spcAft>
              <a:buClr>
                <a:schemeClr val="accent1"/>
              </a:buClr>
              <a:buSzPts val="2400"/>
              <a:buFont typeface="Inter Light"/>
              <a:buNone/>
            </a:pPr>
            <a:r>
              <a:t/>
            </a:r>
            <a:endParaRPr b="0" i="0" sz="2000" u="none" cap="none" strike="noStrike">
              <a:solidFill>
                <a:schemeClr val="dk1"/>
              </a:solidFill>
              <a:latin typeface="Arial"/>
              <a:ea typeface="Arial"/>
              <a:cs typeface="Arial"/>
              <a:sym typeface="Arial"/>
            </a:endParaRPr>
          </a:p>
          <a:p>
            <a:pPr indent="-228600" lvl="0" marL="457200" marR="0" rtl="0" algn="l">
              <a:lnSpc>
                <a:spcPct val="115000"/>
              </a:lnSpc>
              <a:spcBef>
                <a:spcPts val="600"/>
              </a:spcBef>
              <a:spcAft>
                <a:spcPts val="0"/>
              </a:spcAft>
              <a:buClr>
                <a:schemeClr val="accent1"/>
              </a:buClr>
              <a:buSzPts val="2400"/>
              <a:buFont typeface="Inter Light"/>
              <a:buNone/>
            </a:pPr>
            <a:r>
              <a:t/>
            </a:r>
            <a:endParaRPr b="0" i="0" sz="2000" u="none" cap="none" strike="noStrike">
              <a:solidFill>
                <a:schemeClr val="dk1"/>
              </a:solidFill>
              <a:latin typeface="Arial"/>
              <a:ea typeface="Arial"/>
              <a:cs typeface="Arial"/>
              <a:sym typeface="Arial"/>
            </a:endParaRPr>
          </a:p>
          <a:p>
            <a:pPr indent="-228600" lvl="0" marL="457200" marR="0" rtl="0" algn="l">
              <a:lnSpc>
                <a:spcPct val="115000"/>
              </a:lnSpc>
              <a:spcBef>
                <a:spcPts val="600"/>
              </a:spcBef>
              <a:spcAft>
                <a:spcPts val="0"/>
              </a:spcAft>
              <a:buClr>
                <a:schemeClr val="accent1"/>
              </a:buClr>
              <a:buSzPts val="2400"/>
              <a:buFont typeface="Inter Light"/>
              <a:buNone/>
            </a:pPr>
            <a:r>
              <a:t/>
            </a:r>
            <a:endParaRPr b="0" i="0" sz="2000" u="none" cap="none" strike="noStrike">
              <a:solidFill>
                <a:schemeClr val="dk1"/>
              </a:solidFill>
              <a:latin typeface="Arial"/>
              <a:ea typeface="Arial"/>
              <a:cs typeface="Arial"/>
              <a:sym typeface="Arial"/>
            </a:endParaRPr>
          </a:p>
          <a:p>
            <a:pPr indent="-228600" lvl="0" marL="457200" marR="0" rtl="0" algn="l">
              <a:lnSpc>
                <a:spcPct val="115000"/>
              </a:lnSpc>
              <a:spcBef>
                <a:spcPts val="600"/>
              </a:spcBef>
              <a:spcAft>
                <a:spcPts val="0"/>
              </a:spcAft>
              <a:buClr>
                <a:schemeClr val="accent1"/>
              </a:buClr>
              <a:buSzPts val="2400"/>
              <a:buFont typeface="Inter Light"/>
              <a:buNone/>
            </a:pPr>
            <a:r>
              <a:t/>
            </a:r>
            <a:endParaRPr b="0" i="0" sz="2000" u="none" cap="none" strike="noStrike">
              <a:solidFill>
                <a:schemeClr val="dk1"/>
              </a:solidFill>
              <a:latin typeface="Arial"/>
              <a:ea typeface="Arial"/>
              <a:cs typeface="Arial"/>
              <a:sym typeface="Arial"/>
            </a:endParaRPr>
          </a:p>
          <a:p>
            <a:pPr indent="-228600" lvl="0" marL="457200" marR="0" rtl="0" algn="l">
              <a:lnSpc>
                <a:spcPct val="115000"/>
              </a:lnSpc>
              <a:spcBef>
                <a:spcPts val="600"/>
              </a:spcBef>
              <a:spcAft>
                <a:spcPts val="0"/>
              </a:spcAft>
              <a:buClr>
                <a:schemeClr val="accent1"/>
              </a:buClr>
              <a:buSzPts val="2400"/>
              <a:buFont typeface="Inter Light"/>
              <a:buNone/>
            </a:pPr>
            <a:r>
              <a:t/>
            </a:r>
            <a:endParaRPr b="0" i="0" sz="2000" u="none" cap="none" strike="noStrike">
              <a:solidFill>
                <a:schemeClr val="dk1"/>
              </a:solidFill>
              <a:latin typeface="Arial"/>
              <a:ea typeface="Arial"/>
              <a:cs typeface="Arial"/>
              <a:sym typeface="Arial"/>
            </a:endParaRPr>
          </a:p>
          <a:p>
            <a:pPr indent="-228600" lvl="0" marL="457200" marR="0" rtl="0" algn="l">
              <a:lnSpc>
                <a:spcPct val="115000"/>
              </a:lnSpc>
              <a:spcBef>
                <a:spcPts val="600"/>
              </a:spcBef>
              <a:spcAft>
                <a:spcPts val="0"/>
              </a:spcAft>
              <a:buClr>
                <a:schemeClr val="accent1"/>
              </a:buClr>
              <a:buSzPts val="2400"/>
              <a:buFont typeface="Inter Light"/>
              <a:buNone/>
            </a:pPr>
            <a:r>
              <a:t/>
            </a:r>
            <a:endParaRPr b="0" i="0" sz="2000" u="none" cap="none" strike="noStrike">
              <a:solidFill>
                <a:schemeClr val="dk1"/>
              </a:solidFill>
              <a:latin typeface="Arial"/>
              <a:ea typeface="Arial"/>
              <a:cs typeface="Arial"/>
              <a:sym typeface="Arial"/>
            </a:endParaRPr>
          </a:p>
          <a:p>
            <a:pPr indent="-228600" lvl="0" marL="457200" marR="0" rtl="0" algn="l">
              <a:lnSpc>
                <a:spcPct val="115000"/>
              </a:lnSpc>
              <a:spcBef>
                <a:spcPts val="600"/>
              </a:spcBef>
              <a:spcAft>
                <a:spcPts val="0"/>
              </a:spcAft>
              <a:buClr>
                <a:schemeClr val="accent1"/>
              </a:buClr>
              <a:buSzPts val="2400"/>
              <a:buFont typeface="Inter Light"/>
              <a:buNone/>
            </a:pPr>
            <a:r>
              <a:t/>
            </a:r>
            <a:endParaRPr b="0" i="0" sz="2000" u="none" cap="none" strike="noStrike">
              <a:solidFill>
                <a:schemeClr val="dk1"/>
              </a:solidFill>
              <a:latin typeface="Arial"/>
              <a:ea typeface="Arial"/>
              <a:cs typeface="Arial"/>
              <a:sym typeface="Arial"/>
            </a:endParaRPr>
          </a:p>
        </p:txBody>
      </p:sp>
      <p:sp>
        <p:nvSpPr>
          <p:cNvPr id="663" name="Google Shape;663;p94"/>
          <p:cNvSpPr txBox="1"/>
          <p:nvPr/>
        </p:nvSpPr>
        <p:spPr>
          <a:xfrm>
            <a:off x="576263" y="755649"/>
            <a:ext cx="3708400" cy="396875"/>
          </a:xfrm>
          <a:prstGeom prst="rect">
            <a:avLst/>
          </a:prstGeom>
          <a:solidFill>
            <a:srgbClr val="D8D8D8"/>
          </a:solidFill>
          <a:ln>
            <a:noFill/>
          </a:ln>
        </p:spPr>
        <p:txBody>
          <a:bodyPr anchorCtr="0" anchor="t" bIns="0" lIns="0" spcFirstLastPara="1" rIns="0" wrap="square" tIns="0">
            <a:noAutofit/>
          </a:bodyPr>
          <a:lstStyle/>
          <a:p>
            <a:pPr indent="0" lvl="0" marL="76200" marR="0" rtl="0" algn="l">
              <a:lnSpc>
                <a:spcPct val="115000"/>
              </a:lnSpc>
              <a:spcBef>
                <a:spcPts val="0"/>
              </a:spcBef>
              <a:spcAft>
                <a:spcPts val="0"/>
              </a:spcAft>
              <a:buClr>
                <a:schemeClr val="accent1"/>
              </a:buClr>
              <a:buSzPts val="2400"/>
              <a:buFont typeface="Inter Light"/>
              <a:buNone/>
            </a:pPr>
            <a:r>
              <a:rPr b="1" i="0" lang="en" sz="2000" u="none" cap="none" strike="noStrike">
                <a:solidFill>
                  <a:schemeClr val="accent6"/>
                </a:solidFill>
                <a:latin typeface="Arial Black"/>
                <a:ea typeface="Arial Black"/>
                <a:cs typeface="Arial Black"/>
                <a:sym typeface="Arial Black"/>
              </a:rPr>
              <a:t>Part 1</a:t>
            </a:r>
            <a:endParaRPr/>
          </a:p>
        </p:txBody>
      </p:sp>
    </p:spTree>
  </p:cSld>
  <p:clrMapOvr>
    <a:masterClrMapping/>
  </p:clrMapOvr>
  <p:transition>
    <p:fade/>
  </p:transition>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67" name="Shape 667"/>
        <p:cNvGrpSpPr/>
        <p:nvPr/>
      </p:nvGrpSpPr>
      <p:grpSpPr>
        <a:xfrm>
          <a:off x="0" y="0"/>
          <a:ext cx="0" cy="0"/>
          <a:chOff x="0" y="0"/>
          <a:chExt cx="0" cy="0"/>
        </a:xfrm>
      </p:grpSpPr>
      <p:sp>
        <p:nvSpPr>
          <p:cNvPr id="668" name="Google Shape;668;p14"/>
          <p:cNvSpPr txBox="1"/>
          <p:nvPr>
            <p:ph type="title"/>
          </p:nvPr>
        </p:nvSpPr>
        <p:spPr>
          <a:xfrm>
            <a:off x="1037875" y="836000"/>
            <a:ext cx="7068300" cy="3963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Simulazione AsmetaS + Animazione AsmetaA</a:t>
            </a:r>
            <a:endParaRPr/>
          </a:p>
        </p:txBody>
      </p:sp>
      <p:sp>
        <p:nvSpPr>
          <p:cNvPr id="669" name="Google Shape;669;p14"/>
          <p:cNvSpPr txBox="1"/>
          <p:nvPr>
            <p:ph idx="1" type="body"/>
          </p:nvPr>
        </p:nvSpPr>
        <p:spPr>
          <a:xfrm>
            <a:off x="1037875" y="1353948"/>
            <a:ext cx="7068300" cy="3033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t>Silvia</a:t>
            </a:r>
            <a:endParaRPr/>
          </a:p>
          <a:p>
            <a:pPr indent="0" lvl="0" marL="0" rtl="0" algn="l">
              <a:lnSpc>
                <a:spcPct val="115000"/>
              </a:lnSpc>
              <a:spcBef>
                <a:spcPts val="1200"/>
              </a:spcBef>
              <a:spcAft>
                <a:spcPts val="0"/>
              </a:spcAft>
              <a:buSzPts val="1800"/>
              <a:buNone/>
            </a:pPr>
            <a:r>
              <a:rPr lang="en"/>
              <a:t>Sezione 6</a:t>
            </a:r>
            <a:endParaRPr/>
          </a:p>
          <a:p>
            <a:pPr indent="0" lvl="0" marL="0" rtl="0" algn="l">
              <a:lnSpc>
                <a:spcPct val="115000"/>
              </a:lnSpc>
              <a:spcBef>
                <a:spcPts val="1200"/>
              </a:spcBef>
              <a:spcAft>
                <a:spcPts val="0"/>
              </a:spcAft>
              <a:buSzPts val="1800"/>
              <a:buNone/>
            </a:pPr>
            <a:r>
              <a:rPr lang="en"/>
              <a:t>Tempo: 20</a:t>
            </a:r>
            <a:endParaRPr/>
          </a:p>
          <a:p>
            <a:pPr indent="0" lvl="0" marL="0" rtl="0" algn="l">
              <a:lnSpc>
                <a:spcPct val="115000"/>
              </a:lnSpc>
              <a:spcBef>
                <a:spcPts val="1200"/>
              </a:spcBef>
              <a:spcAft>
                <a:spcPts val="1200"/>
              </a:spcAft>
              <a:buSzPts val="1800"/>
              <a:buNone/>
            </a:pPr>
            <a:r>
              <a:t/>
            </a:r>
            <a:endParaRPr/>
          </a:p>
        </p:txBody>
      </p:sp>
    </p:spTree>
  </p:cSld>
  <p:clrMapOvr>
    <a:masterClrMapping/>
  </p:clrMapOvr>
  <p:transition>
    <p:fade/>
  </p:transition>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sp>
        <p:nvSpPr>
          <p:cNvPr id="674" name="Google Shape;674;p77"/>
          <p:cNvSpPr txBox="1"/>
          <p:nvPr>
            <p:ph type="ctrTitle"/>
          </p:nvPr>
        </p:nvSpPr>
        <p:spPr>
          <a:xfrm>
            <a:off x="1037875" y="2066800"/>
            <a:ext cx="7068300" cy="6105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lt2"/>
              </a:buClr>
              <a:buSzPts val="4800"/>
              <a:buNone/>
            </a:pPr>
            <a:r>
              <a:rPr lang="en"/>
              <a:t>Simulation AsmetaS</a:t>
            </a:r>
            <a:endParaRPr/>
          </a:p>
        </p:txBody>
      </p:sp>
      <p:sp>
        <p:nvSpPr>
          <p:cNvPr id="675" name="Google Shape;675;p77"/>
          <p:cNvSpPr txBox="1"/>
          <p:nvPr>
            <p:ph idx="1" type="subTitle"/>
          </p:nvPr>
        </p:nvSpPr>
        <p:spPr>
          <a:xfrm>
            <a:off x="1037875" y="2774327"/>
            <a:ext cx="7068300" cy="384000"/>
          </a:xfrm>
          <a:prstGeom prst="rect">
            <a:avLst/>
          </a:prstGeom>
          <a:noFill/>
          <a:ln>
            <a:noFill/>
          </a:ln>
        </p:spPr>
        <p:txBody>
          <a:bodyPr anchorCtr="0" anchor="t" bIns="0" lIns="0" spcFirstLastPara="1" rIns="0" wrap="square" tIns="0">
            <a:noAutofit/>
          </a:bodyPr>
          <a:lstStyle/>
          <a:p>
            <a:pPr indent="-381000" lvl="0" marL="457200" rtl="0" algn="l">
              <a:lnSpc>
                <a:spcPct val="115000"/>
              </a:lnSpc>
              <a:spcBef>
                <a:spcPts val="0"/>
              </a:spcBef>
              <a:spcAft>
                <a:spcPts val="0"/>
              </a:spcAft>
              <a:buClr>
                <a:schemeClr val="accent1"/>
              </a:buClr>
              <a:buSzPts val="2400"/>
              <a:buNone/>
            </a:pPr>
            <a:r>
              <a:t/>
            </a:r>
            <a:endParaRPr/>
          </a:p>
        </p:txBody>
      </p:sp>
    </p:spTree>
  </p:cSld>
  <p:clrMapOvr>
    <a:masterClrMapping/>
  </p:clrMapOvr>
  <p:transition>
    <p:fade/>
  </p:transition>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sp>
        <p:nvSpPr>
          <p:cNvPr id="680" name="Google Shape;680;p78"/>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AsmetaS</a:t>
            </a:r>
            <a:endParaRPr/>
          </a:p>
        </p:txBody>
      </p:sp>
      <p:sp>
        <p:nvSpPr>
          <p:cNvPr id="681" name="Google Shape;681;p78"/>
          <p:cNvSpPr txBox="1"/>
          <p:nvPr>
            <p:ph idx="1" type="body"/>
          </p:nvPr>
        </p:nvSpPr>
        <p:spPr>
          <a:xfrm>
            <a:off x="576000" y="792000"/>
            <a:ext cx="7920000" cy="3780000"/>
          </a:xfrm>
          <a:prstGeom prst="rect">
            <a:avLst/>
          </a:prstGeom>
          <a:noFill/>
          <a:ln>
            <a:noFill/>
          </a:ln>
        </p:spPr>
        <p:txBody>
          <a:bodyPr anchorCtr="0" anchor="t" bIns="0" lIns="0" spcFirstLastPara="1" rIns="0" wrap="square" tIns="0">
            <a:noAutofit/>
          </a:bodyPr>
          <a:lstStyle/>
          <a:p>
            <a:pPr indent="-355600" lvl="0" marL="457200" rtl="0" algn="l">
              <a:lnSpc>
                <a:spcPct val="115000"/>
              </a:lnSpc>
              <a:spcBef>
                <a:spcPts val="600"/>
              </a:spcBef>
              <a:spcAft>
                <a:spcPts val="0"/>
              </a:spcAft>
              <a:buSzPts val="2000"/>
              <a:buChar char="●"/>
            </a:pPr>
            <a:r>
              <a:rPr lang="en"/>
              <a:t>Before starting the simulation set the preferences:</a:t>
            </a:r>
            <a:endParaRPr/>
          </a:p>
          <a:p>
            <a:pPr indent="0" lvl="0" marL="101600" rtl="0" algn="l">
              <a:lnSpc>
                <a:spcPct val="115000"/>
              </a:lnSpc>
              <a:spcBef>
                <a:spcPts val="600"/>
              </a:spcBef>
              <a:spcAft>
                <a:spcPts val="0"/>
              </a:spcAft>
              <a:buSzPts val="2000"/>
              <a:buNone/>
            </a:pPr>
            <a:r>
              <a:rPr lang="en"/>
              <a:t>Window -&gt; Preferences -&gt; Asmeta -&gt; Simulator</a:t>
            </a:r>
            <a:endParaRPr/>
          </a:p>
          <a:p>
            <a:pPr indent="0" lvl="0" marL="101600" rtl="0" algn="l">
              <a:lnSpc>
                <a:spcPct val="115000"/>
              </a:lnSpc>
              <a:spcBef>
                <a:spcPts val="600"/>
              </a:spcBef>
              <a:spcAft>
                <a:spcPts val="0"/>
              </a:spcAft>
              <a:buSzPts val="2000"/>
              <a:buNone/>
            </a:pPr>
            <a:r>
              <a:t/>
            </a:r>
            <a:endParaRPr/>
          </a:p>
        </p:txBody>
      </p:sp>
      <p:pic>
        <p:nvPicPr>
          <p:cNvPr id="682" name="Google Shape;682;p78"/>
          <p:cNvPicPr preferRelativeResize="0"/>
          <p:nvPr/>
        </p:nvPicPr>
        <p:blipFill rotWithShape="1">
          <a:blip r:embed="rId3">
            <a:alphaModFix/>
          </a:blip>
          <a:srcRect b="0" l="0" r="0" t="49705"/>
          <a:stretch/>
        </p:blipFill>
        <p:spPr>
          <a:xfrm>
            <a:off x="578301" y="3121378"/>
            <a:ext cx="4171981" cy="732958"/>
          </a:xfrm>
          <a:prstGeom prst="rect">
            <a:avLst/>
          </a:prstGeom>
          <a:noFill/>
          <a:ln>
            <a:noFill/>
          </a:ln>
        </p:spPr>
      </p:pic>
      <p:pic>
        <p:nvPicPr>
          <p:cNvPr id="683" name="Google Shape;683;p78"/>
          <p:cNvPicPr preferRelativeResize="0"/>
          <p:nvPr/>
        </p:nvPicPr>
        <p:blipFill rotWithShape="1">
          <a:blip r:embed="rId4">
            <a:alphaModFix/>
          </a:blip>
          <a:srcRect b="0" l="0" r="0" t="0"/>
          <a:stretch/>
        </p:blipFill>
        <p:spPr>
          <a:xfrm>
            <a:off x="4930099" y="2918545"/>
            <a:ext cx="2315478" cy="602846"/>
          </a:xfrm>
          <a:prstGeom prst="rect">
            <a:avLst/>
          </a:prstGeom>
          <a:noFill/>
          <a:ln>
            <a:noFill/>
          </a:ln>
        </p:spPr>
      </p:pic>
      <p:cxnSp>
        <p:nvCxnSpPr>
          <p:cNvPr id="684" name="Google Shape;684;p78"/>
          <p:cNvCxnSpPr>
            <a:stCxn id="683" idx="1"/>
          </p:cNvCxnSpPr>
          <p:nvPr/>
        </p:nvCxnSpPr>
        <p:spPr>
          <a:xfrm rot="10800000">
            <a:off x="4571899" y="3219968"/>
            <a:ext cx="358200" cy="0"/>
          </a:xfrm>
          <a:prstGeom prst="straightConnector1">
            <a:avLst/>
          </a:prstGeom>
          <a:noFill/>
          <a:ln cap="flat" cmpd="sng" w="38100">
            <a:solidFill>
              <a:schemeClr val="accent6"/>
            </a:solidFill>
            <a:prstDash val="solid"/>
            <a:round/>
            <a:headEnd len="sm" w="sm" type="none"/>
            <a:tailEnd len="med" w="med" type="triangle"/>
          </a:ln>
          <a:effectLst>
            <a:outerShdw blurRad="40000" rotWithShape="0" dir="5400000" dist="23000">
              <a:srgbClr val="000000">
                <a:alpha val="34509"/>
              </a:srgbClr>
            </a:outerShdw>
          </a:effectLst>
        </p:spPr>
      </p:cxn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4"/>
                                        </p:tgtEl>
                                        <p:attrNameLst>
                                          <p:attrName>style.visibility</p:attrName>
                                        </p:attrNameLst>
                                      </p:cBhvr>
                                      <p:to>
                                        <p:strVal val="visible"/>
                                      </p:to>
                                    </p:set>
                                    <p:animEffect filter="fade" transition="in">
                                      <p:cBhvr>
                                        <p:cTn dur="1000"/>
                                        <p:tgtEl>
                                          <p:spTgt spid="684"/>
                                        </p:tgtEl>
                                      </p:cBhvr>
                                    </p:animEffect>
                                  </p:childTnLst>
                                </p:cTn>
                              </p:par>
                              <p:par>
                                <p:cTn fill="hold" nodeType="withEffect" presetClass="entr" presetID="10" presetSubtype="0">
                                  <p:stCondLst>
                                    <p:cond delay="0"/>
                                  </p:stCondLst>
                                  <p:childTnLst>
                                    <p:set>
                                      <p:cBhvr>
                                        <p:cTn dur="1" fill="hold">
                                          <p:stCondLst>
                                            <p:cond delay="0"/>
                                          </p:stCondLst>
                                        </p:cTn>
                                        <p:tgtEl>
                                          <p:spTgt spid="683"/>
                                        </p:tgtEl>
                                        <p:attrNameLst>
                                          <p:attrName>style.visibility</p:attrName>
                                        </p:attrNameLst>
                                      </p:cBhvr>
                                      <p:to>
                                        <p:strVal val="visible"/>
                                      </p:to>
                                    </p:set>
                                    <p:animEffect filter="fade" transition="in">
                                      <p:cBhvr>
                                        <p:cTn dur="1000"/>
                                        <p:tgtEl>
                                          <p:spTgt spid="6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sp>
        <p:nvSpPr>
          <p:cNvPr id="689" name="Google Shape;689;p79"/>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AsmetaS</a:t>
            </a:r>
            <a:endParaRPr/>
          </a:p>
        </p:txBody>
      </p:sp>
      <p:sp>
        <p:nvSpPr>
          <p:cNvPr id="690" name="Google Shape;690;p79"/>
          <p:cNvSpPr txBox="1"/>
          <p:nvPr>
            <p:ph idx="1" type="body"/>
          </p:nvPr>
        </p:nvSpPr>
        <p:spPr>
          <a:xfrm>
            <a:off x="576000" y="792000"/>
            <a:ext cx="7920000" cy="3780000"/>
          </a:xfrm>
          <a:prstGeom prst="rect">
            <a:avLst/>
          </a:prstGeom>
          <a:noFill/>
          <a:ln>
            <a:noFill/>
          </a:ln>
        </p:spPr>
        <p:txBody>
          <a:bodyPr anchorCtr="0" anchor="t" bIns="0" lIns="0" spcFirstLastPara="1" rIns="0" wrap="square" tIns="0">
            <a:noAutofit/>
          </a:bodyPr>
          <a:lstStyle/>
          <a:p>
            <a:pPr indent="-355600" lvl="0" marL="457200" rtl="0" algn="l">
              <a:lnSpc>
                <a:spcPct val="115000"/>
              </a:lnSpc>
              <a:spcBef>
                <a:spcPts val="600"/>
              </a:spcBef>
              <a:spcAft>
                <a:spcPts val="0"/>
              </a:spcAft>
              <a:buSzPts val="2000"/>
              <a:buChar char="●"/>
            </a:pPr>
            <a:r>
              <a:rPr lang="en"/>
              <a:t>Axiom checker</a:t>
            </a:r>
            <a:endParaRPr/>
          </a:p>
          <a:p>
            <a:pPr indent="0" lvl="0" marL="101600" rtl="0" algn="l">
              <a:lnSpc>
                <a:spcPct val="115000"/>
              </a:lnSpc>
              <a:spcBef>
                <a:spcPts val="600"/>
              </a:spcBef>
              <a:spcAft>
                <a:spcPts val="0"/>
              </a:spcAft>
              <a:buSzPts val="2000"/>
              <a:buNone/>
            </a:pPr>
            <a:r>
              <a:rPr lang="en"/>
              <a:t>	to check model invariants</a:t>
            </a:r>
            <a:endParaRPr/>
          </a:p>
          <a:p>
            <a:pPr indent="-355600" lvl="0" marL="457200" rtl="0" algn="l">
              <a:lnSpc>
                <a:spcPct val="115000"/>
              </a:lnSpc>
              <a:spcBef>
                <a:spcPts val="600"/>
              </a:spcBef>
              <a:spcAft>
                <a:spcPts val="0"/>
              </a:spcAft>
              <a:buSzPts val="2000"/>
              <a:buChar char="●"/>
            </a:pPr>
            <a:r>
              <a:rPr lang="en"/>
              <a:t>Consistent Updates checking</a:t>
            </a:r>
            <a:endParaRPr/>
          </a:p>
          <a:p>
            <a:pPr indent="0" lvl="0" marL="101600" rtl="0" algn="l">
              <a:lnSpc>
                <a:spcPct val="115000"/>
              </a:lnSpc>
              <a:spcBef>
                <a:spcPts val="600"/>
              </a:spcBef>
              <a:spcAft>
                <a:spcPts val="0"/>
              </a:spcAft>
              <a:buSzPts val="2000"/>
              <a:buNone/>
            </a:pPr>
            <a:r>
              <a:rPr lang="en"/>
              <a:t>	to check for inconsistent updates</a:t>
            </a:r>
            <a:endParaRPr/>
          </a:p>
        </p:txBody>
      </p:sp>
    </p:spTree>
  </p:cSld>
  <p:clrMapOvr>
    <a:masterClrMapping/>
  </p:clrMapOvr>
  <p:transition>
    <p:fade/>
  </p:transition>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4" name="Shape 694"/>
        <p:cNvGrpSpPr/>
        <p:nvPr/>
      </p:nvGrpSpPr>
      <p:grpSpPr>
        <a:xfrm>
          <a:off x="0" y="0"/>
          <a:ext cx="0" cy="0"/>
          <a:chOff x="0" y="0"/>
          <a:chExt cx="0" cy="0"/>
        </a:xfrm>
      </p:grpSpPr>
      <p:sp>
        <p:nvSpPr>
          <p:cNvPr id="695" name="Google Shape;695;p80"/>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AsmetaS</a:t>
            </a:r>
            <a:endParaRPr/>
          </a:p>
        </p:txBody>
      </p:sp>
      <p:sp>
        <p:nvSpPr>
          <p:cNvPr id="696" name="Google Shape;696;p80"/>
          <p:cNvSpPr txBox="1"/>
          <p:nvPr>
            <p:ph idx="1" type="body"/>
          </p:nvPr>
        </p:nvSpPr>
        <p:spPr>
          <a:xfrm>
            <a:off x="576000" y="792000"/>
            <a:ext cx="7920000" cy="3780000"/>
          </a:xfrm>
          <a:prstGeom prst="rect">
            <a:avLst/>
          </a:prstGeom>
          <a:noFill/>
          <a:ln>
            <a:noFill/>
          </a:ln>
        </p:spPr>
        <p:txBody>
          <a:bodyPr anchorCtr="0" anchor="t" bIns="0" lIns="0" spcFirstLastPara="1" rIns="0" wrap="square" tIns="0">
            <a:noAutofit/>
          </a:bodyPr>
          <a:lstStyle/>
          <a:p>
            <a:pPr indent="-355600" lvl="0" marL="457200" rtl="0" algn="l">
              <a:lnSpc>
                <a:spcPct val="115000"/>
              </a:lnSpc>
              <a:spcBef>
                <a:spcPts val="600"/>
              </a:spcBef>
              <a:spcAft>
                <a:spcPts val="0"/>
              </a:spcAft>
              <a:buSzPts val="2000"/>
              <a:buChar char="●"/>
            </a:pPr>
            <a:r>
              <a:rPr lang="en"/>
              <a:t>Random</a:t>
            </a:r>
            <a:endParaRPr/>
          </a:p>
          <a:p>
            <a:pPr indent="0" lvl="0" marL="101600" rtl="0" algn="l">
              <a:lnSpc>
                <a:spcPct val="115000"/>
              </a:lnSpc>
              <a:spcBef>
                <a:spcPts val="600"/>
              </a:spcBef>
              <a:spcAft>
                <a:spcPts val="0"/>
              </a:spcAft>
              <a:buSzPts val="2000"/>
              <a:buNone/>
            </a:pPr>
            <a:r>
              <a:rPr lang="en"/>
              <a:t>Values to monitored functions are automatically assigned</a:t>
            </a:r>
            <a:endParaRPr/>
          </a:p>
          <a:p>
            <a:pPr indent="-355600" lvl="0" marL="457200" rtl="0" algn="l">
              <a:lnSpc>
                <a:spcPct val="115000"/>
              </a:lnSpc>
              <a:spcBef>
                <a:spcPts val="600"/>
              </a:spcBef>
              <a:spcAft>
                <a:spcPts val="0"/>
              </a:spcAft>
              <a:buSzPts val="2000"/>
              <a:buChar char="●"/>
            </a:pPr>
            <a:r>
              <a:rPr lang="en"/>
              <a:t>Interactive</a:t>
            </a:r>
            <a:endParaRPr/>
          </a:p>
          <a:p>
            <a:pPr indent="0" lvl="0" marL="101600" rtl="0" algn="l">
              <a:lnSpc>
                <a:spcPct val="115000"/>
              </a:lnSpc>
              <a:spcBef>
                <a:spcPts val="600"/>
              </a:spcBef>
              <a:spcAft>
                <a:spcPts val="0"/>
              </a:spcAft>
              <a:buSzPts val="2000"/>
              <a:buNone/>
            </a:pPr>
            <a:r>
              <a:rPr lang="en"/>
              <a:t>Values to monitored functions are inserted by the user</a:t>
            </a:r>
            <a:endParaRPr/>
          </a:p>
        </p:txBody>
      </p:sp>
      <p:pic>
        <p:nvPicPr>
          <p:cNvPr id="697" name="Google Shape;697;p80"/>
          <p:cNvPicPr preferRelativeResize="0"/>
          <p:nvPr/>
        </p:nvPicPr>
        <p:blipFill rotWithShape="1">
          <a:blip r:embed="rId3">
            <a:alphaModFix/>
          </a:blip>
          <a:srcRect b="65113" l="70397" r="23861" t="20441"/>
          <a:stretch/>
        </p:blipFill>
        <p:spPr>
          <a:xfrm>
            <a:off x="2808493" y="1871595"/>
            <a:ext cx="395555" cy="385281"/>
          </a:xfrm>
          <a:prstGeom prst="rect">
            <a:avLst/>
          </a:prstGeom>
          <a:noFill/>
          <a:ln>
            <a:noFill/>
          </a:ln>
        </p:spPr>
      </p:pic>
      <p:pic>
        <p:nvPicPr>
          <p:cNvPr id="698" name="Google Shape;698;p80"/>
          <p:cNvPicPr preferRelativeResize="0"/>
          <p:nvPr/>
        </p:nvPicPr>
        <p:blipFill rotWithShape="1">
          <a:blip r:embed="rId3">
            <a:alphaModFix/>
          </a:blip>
          <a:srcRect b="63610" l="77107" r="17149" t="21944"/>
          <a:stretch/>
        </p:blipFill>
        <p:spPr>
          <a:xfrm>
            <a:off x="2515740" y="897565"/>
            <a:ext cx="395555" cy="385281"/>
          </a:xfrm>
          <a:prstGeom prst="rect">
            <a:avLst/>
          </a:prstGeom>
          <a:noFill/>
          <a:ln>
            <a:noFill/>
          </a:ln>
        </p:spPr>
      </p:pic>
    </p:spTree>
  </p:cSld>
  <p:clrMapOvr>
    <a:masterClrMapping/>
  </p:clrMapOvr>
  <p:transition>
    <p:fade/>
  </p:transition>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2" name="Shape 702"/>
        <p:cNvGrpSpPr/>
        <p:nvPr/>
      </p:nvGrpSpPr>
      <p:grpSpPr>
        <a:xfrm>
          <a:off x="0" y="0"/>
          <a:ext cx="0" cy="0"/>
          <a:chOff x="0" y="0"/>
          <a:chExt cx="0" cy="0"/>
        </a:xfrm>
      </p:grpSpPr>
      <p:sp>
        <p:nvSpPr>
          <p:cNvPr id="703" name="Google Shape;703;p81"/>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AsmetaS: random simulation</a:t>
            </a:r>
            <a:endParaRPr/>
          </a:p>
        </p:txBody>
      </p:sp>
      <p:sp>
        <p:nvSpPr>
          <p:cNvPr id="704" name="Google Shape;704;p81"/>
          <p:cNvSpPr txBox="1"/>
          <p:nvPr>
            <p:ph idx="1" type="body"/>
          </p:nvPr>
        </p:nvSpPr>
        <p:spPr>
          <a:xfrm>
            <a:off x="576000" y="700748"/>
            <a:ext cx="7615724" cy="3631157"/>
          </a:xfrm>
          <a:prstGeom prst="rect">
            <a:avLst/>
          </a:prstGeom>
          <a:solidFill>
            <a:schemeClr val="lt1"/>
          </a:solid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SzPts val="2000"/>
              <a:buNone/>
            </a:pPr>
            <a:r>
              <a:rPr lang="en" sz="1400">
                <a:solidFill>
                  <a:srgbClr val="000000"/>
                </a:solidFill>
                <a:latin typeface="Courier New"/>
                <a:ea typeface="Courier New"/>
                <a:cs typeface="Courier New"/>
                <a:sym typeface="Courier New"/>
              </a:rPr>
              <a:t>&lt;</a:t>
            </a:r>
            <a:r>
              <a:rPr b="1" lang="en" sz="1400" u="sng">
                <a:solidFill>
                  <a:srgbClr val="000000"/>
                </a:solidFill>
                <a:latin typeface="Courier New"/>
                <a:ea typeface="Courier New"/>
                <a:cs typeface="Courier New"/>
                <a:sym typeface="Courier New"/>
              </a:rPr>
              <a:t>State 0</a:t>
            </a:r>
            <a:r>
              <a:rPr lang="en" sz="1400">
                <a:solidFill>
                  <a:srgbClr val="000000"/>
                </a:solidFill>
                <a:latin typeface="Courier New"/>
                <a:ea typeface="Courier New"/>
                <a:cs typeface="Courier New"/>
                <a:sym typeface="Courier New"/>
              </a:rPr>
              <a:t> (monitored)&gt;</a:t>
            </a:r>
            <a:endParaRPr/>
          </a:p>
          <a:p>
            <a:pPr indent="0" lvl="0" marL="0" marR="0" rtl="0" algn="l">
              <a:lnSpc>
                <a:spcPct val="115000"/>
              </a:lnSpc>
              <a:spcBef>
                <a:spcPts val="0"/>
              </a:spcBef>
              <a:spcAft>
                <a:spcPts val="0"/>
              </a:spcAft>
              <a:buSzPts val="2000"/>
              <a:buNone/>
            </a:pPr>
            <a:r>
              <a:rPr lang="en" sz="1400">
                <a:solidFill>
                  <a:srgbClr val="000000"/>
                </a:solidFill>
                <a:latin typeface="Courier New"/>
                <a:ea typeface="Courier New"/>
                <a:cs typeface="Courier New"/>
                <a:sym typeface="Courier New"/>
              </a:rPr>
              <a:t>isPillTaken(drawer1)=true</a:t>
            </a:r>
            <a:endParaRPr/>
          </a:p>
          <a:p>
            <a:pPr indent="0" lvl="0" marL="0" marR="0" rtl="0" algn="l">
              <a:lnSpc>
                <a:spcPct val="115000"/>
              </a:lnSpc>
              <a:spcBef>
                <a:spcPts val="0"/>
              </a:spcBef>
              <a:spcAft>
                <a:spcPts val="0"/>
              </a:spcAft>
              <a:buSzPts val="2000"/>
              <a:buNone/>
            </a:pPr>
            <a:r>
              <a:rPr lang="en" sz="1400">
                <a:solidFill>
                  <a:srgbClr val="000000"/>
                </a:solidFill>
                <a:latin typeface="Courier New"/>
                <a:ea typeface="Courier New"/>
                <a:cs typeface="Courier New"/>
                <a:sym typeface="Courier New"/>
              </a:rPr>
              <a:t>isPillTaken(drawer2)=false</a:t>
            </a:r>
            <a:endParaRPr/>
          </a:p>
          <a:p>
            <a:pPr indent="0" lvl="0" marL="0" marR="0" rtl="0" algn="l">
              <a:lnSpc>
                <a:spcPct val="115000"/>
              </a:lnSpc>
              <a:spcBef>
                <a:spcPts val="0"/>
              </a:spcBef>
              <a:spcAft>
                <a:spcPts val="0"/>
              </a:spcAft>
              <a:buSzPts val="2000"/>
              <a:buNone/>
            </a:pPr>
            <a:r>
              <a:rPr lang="en" sz="1400">
                <a:solidFill>
                  <a:srgbClr val="000000"/>
                </a:solidFill>
                <a:latin typeface="Courier New"/>
                <a:ea typeface="Courier New"/>
                <a:cs typeface="Courier New"/>
                <a:sym typeface="Courier New"/>
              </a:rPr>
              <a:t>isPillTaken(drawer3)=true</a:t>
            </a:r>
            <a:endParaRPr/>
          </a:p>
          <a:p>
            <a:pPr indent="0" lvl="0" marL="0" marR="0" rtl="0" algn="l">
              <a:lnSpc>
                <a:spcPct val="115000"/>
              </a:lnSpc>
              <a:spcBef>
                <a:spcPts val="0"/>
              </a:spcBef>
              <a:spcAft>
                <a:spcPts val="0"/>
              </a:spcAft>
              <a:buSzPts val="2000"/>
              <a:buNone/>
            </a:pPr>
            <a:r>
              <a:rPr lang="en" sz="1400">
                <a:solidFill>
                  <a:srgbClr val="000000"/>
                </a:solidFill>
                <a:latin typeface="Courier New"/>
                <a:ea typeface="Courier New"/>
                <a:cs typeface="Courier New"/>
                <a:sym typeface="Courier New"/>
              </a:rPr>
              <a:t>pillDeadlineHit(drawer1)=false</a:t>
            </a:r>
            <a:endParaRPr/>
          </a:p>
          <a:p>
            <a:pPr indent="0" lvl="0" marL="0" marR="0" rtl="0" algn="l">
              <a:lnSpc>
                <a:spcPct val="115000"/>
              </a:lnSpc>
              <a:spcBef>
                <a:spcPts val="0"/>
              </a:spcBef>
              <a:spcAft>
                <a:spcPts val="0"/>
              </a:spcAft>
              <a:buSzPts val="2000"/>
              <a:buNone/>
            </a:pPr>
            <a:r>
              <a:rPr lang="en" sz="1400">
                <a:solidFill>
                  <a:srgbClr val="000000"/>
                </a:solidFill>
                <a:latin typeface="Courier New"/>
                <a:ea typeface="Courier New"/>
                <a:cs typeface="Courier New"/>
                <a:sym typeface="Courier New"/>
              </a:rPr>
              <a:t>pillDeadlineHit(drawer2)=false</a:t>
            </a:r>
            <a:endParaRPr/>
          </a:p>
          <a:p>
            <a:pPr indent="0" lvl="0" marL="0" marR="0" rtl="0" algn="l">
              <a:lnSpc>
                <a:spcPct val="115000"/>
              </a:lnSpc>
              <a:spcBef>
                <a:spcPts val="0"/>
              </a:spcBef>
              <a:spcAft>
                <a:spcPts val="0"/>
              </a:spcAft>
              <a:buSzPts val="2000"/>
              <a:buNone/>
            </a:pPr>
            <a:r>
              <a:rPr b="1" lang="en" sz="1400">
                <a:solidFill>
                  <a:srgbClr val="C00000"/>
                </a:solidFill>
                <a:latin typeface="Courier New"/>
                <a:ea typeface="Courier New"/>
                <a:cs typeface="Courier New"/>
                <a:sym typeface="Courier New"/>
              </a:rPr>
              <a:t>pillDeadlineHit(drawer3)=true</a:t>
            </a:r>
            <a:endParaRPr/>
          </a:p>
          <a:p>
            <a:pPr indent="0" lvl="0" marL="0" marR="0" rtl="0" algn="l">
              <a:lnSpc>
                <a:spcPct val="115000"/>
              </a:lnSpc>
              <a:spcBef>
                <a:spcPts val="0"/>
              </a:spcBef>
              <a:spcAft>
                <a:spcPts val="0"/>
              </a:spcAft>
              <a:buSzPts val="2000"/>
              <a:buNone/>
            </a:pPr>
            <a:r>
              <a:rPr lang="en" sz="1400">
                <a:solidFill>
                  <a:srgbClr val="000000"/>
                </a:solidFill>
                <a:latin typeface="Courier New"/>
                <a:ea typeface="Courier New"/>
                <a:cs typeface="Courier New"/>
                <a:sym typeface="Courier New"/>
              </a:rPr>
              <a:t>&lt;/State 0 (monitored)&gt;</a:t>
            </a:r>
            <a:endParaRPr/>
          </a:p>
          <a:p>
            <a:pPr indent="0" lvl="0" marL="0" marR="0" rtl="0" algn="l">
              <a:lnSpc>
                <a:spcPct val="115000"/>
              </a:lnSpc>
              <a:spcBef>
                <a:spcPts val="0"/>
              </a:spcBef>
              <a:spcAft>
                <a:spcPts val="0"/>
              </a:spcAft>
              <a:buSzPts val="2000"/>
              <a:buNone/>
            </a:pPr>
            <a:r>
              <a:rPr lang="en" sz="1400">
                <a:solidFill>
                  <a:srgbClr val="000000"/>
                </a:solidFill>
                <a:latin typeface="Courier New"/>
                <a:ea typeface="Courier New"/>
                <a:cs typeface="Courier New"/>
                <a:sym typeface="Courier New"/>
              </a:rPr>
              <a:t>&lt;</a:t>
            </a:r>
            <a:r>
              <a:rPr b="1" lang="en" sz="1400" u="sng">
                <a:solidFill>
                  <a:srgbClr val="000000"/>
                </a:solidFill>
                <a:latin typeface="Courier New"/>
                <a:ea typeface="Courier New"/>
                <a:cs typeface="Courier New"/>
                <a:sym typeface="Courier New"/>
              </a:rPr>
              <a:t>State 1</a:t>
            </a:r>
            <a:r>
              <a:rPr lang="en" sz="1400">
                <a:solidFill>
                  <a:srgbClr val="000000"/>
                </a:solidFill>
                <a:latin typeface="Courier New"/>
                <a:ea typeface="Courier New"/>
                <a:cs typeface="Courier New"/>
                <a:sym typeface="Courier New"/>
              </a:rPr>
              <a:t> (controlled)&gt;</a:t>
            </a:r>
            <a:endParaRPr/>
          </a:p>
          <a:p>
            <a:pPr indent="0" lvl="0" marL="0" marR="0" rtl="0" algn="l">
              <a:lnSpc>
                <a:spcPct val="115000"/>
              </a:lnSpc>
              <a:spcBef>
                <a:spcPts val="0"/>
              </a:spcBef>
              <a:spcAft>
                <a:spcPts val="0"/>
              </a:spcAft>
              <a:buSzPts val="2000"/>
              <a:buNone/>
            </a:pPr>
            <a:r>
              <a:rPr lang="en" sz="1400">
                <a:solidFill>
                  <a:srgbClr val="000000"/>
                </a:solidFill>
                <a:latin typeface="Courier New"/>
                <a:ea typeface="Courier New"/>
                <a:cs typeface="Courier New"/>
                <a:sym typeface="Courier New"/>
              </a:rPr>
              <a:t>Drawer={drawer1,drawer2,drawer3}</a:t>
            </a:r>
            <a:endParaRPr/>
          </a:p>
          <a:p>
            <a:pPr indent="0" lvl="0" marL="0" marR="0" rtl="0" algn="l">
              <a:lnSpc>
                <a:spcPct val="115000"/>
              </a:lnSpc>
              <a:spcBef>
                <a:spcPts val="0"/>
              </a:spcBef>
              <a:spcAft>
                <a:spcPts val="0"/>
              </a:spcAft>
              <a:buSzPts val="2000"/>
              <a:buNone/>
            </a:pPr>
            <a:r>
              <a:rPr lang="en" sz="1400">
                <a:solidFill>
                  <a:srgbClr val="000000"/>
                </a:solidFill>
                <a:latin typeface="Courier New"/>
                <a:ea typeface="Courier New"/>
                <a:cs typeface="Courier New"/>
                <a:sym typeface="Courier New"/>
              </a:rPr>
              <a:t>drawerLed(drawer1)=OFF</a:t>
            </a:r>
            <a:endParaRPr/>
          </a:p>
          <a:p>
            <a:pPr indent="0" lvl="0" marL="0" marR="0" rtl="0" algn="l">
              <a:lnSpc>
                <a:spcPct val="115000"/>
              </a:lnSpc>
              <a:spcBef>
                <a:spcPts val="0"/>
              </a:spcBef>
              <a:spcAft>
                <a:spcPts val="0"/>
              </a:spcAft>
              <a:buSzPts val="2000"/>
              <a:buNone/>
            </a:pPr>
            <a:r>
              <a:rPr lang="en" sz="1400">
                <a:solidFill>
                  <a:srgbClr val="000000"/>
                </a:solidFill>
                <a:latin typeface="Courier New"/>
                <a:ea typeface="Courier New"/>
                <a:cs typeface="Courier New"/>
                <a:sym typeface="Courier New"/>
              </a:rPr>
              <a:t>drawerLed(drawer2)=OFF</a:t>
            </a:r>
            <a:endParaRPr/>
          </a:p>
          <a:p>
            <a:pPr indent="0" lvl="0" marL="0" marR="0" rtl="0" algn="l">
              <a:lnSpc>
                <a:spcPct val="115000"/>
              </a:lnSpc>
              <a:spcBef>
                <a:spcPts val="0"/>
              </a:spcBef>
              <a:spcAft>
                <a:spcPts val="0"/>
              </a:spcAft>
              <a:buSzPts val="2000"/>
              <a:buNone/>
            </a:pPr>
            <a:r>
              <a:rPr lang="en" sz="1400">
                <a:solidFill>
                  <a:srgbClr val="000000"/>
                </a:solidFill>
                <a:latin typeface="Courier New"/>
                <a:ea typeface="Courier New"/>
                <a:cs typeface="Courier New"/>
                <a:sym typeface="Courier New"/>
              </a:rPr>
              <a:t>drawerLed(drawer3)=OFF</a:t>
            </a:r>
            <a:endParaRPr/>
          </a:p>
          <a:p>
            <a:pPr indent="0" lvl="0" marL="0" marR="0" rtl="0" algn="l">
              <a:lnSpc>
                <a:spcPct val="115000"/>
              </a:lnSpc>
              <a:spcBef>
                <a:spcPts val="0"/>
              </a:spcBef>
              <a:spcAft>
                <a:spcPts val="0"/>
              </a:spcAft>
              <a:buSzPts val="2000"/>
              <a:buNone/>
            </a:pPr>
            <a:r>
              <a:rPr lang="en" sz="1400">
                <a:solidFill>
                  <a:srgbClr val="000000"/>
                </a:solidFill>
                <a:latin typeface="Courier New"/>
                <a:ea typeface="Courier New"/>
                <a:cs typeface="Courier New"/>
                <a:sym typeface="Courier New"/>
              </a:rPr>
              <a:t>isPillTobeTaken(drawer1)=false</a:t>
            </a:r>
            <a:endParaRPr/>
          </a:p>
          <a:p>
            <a:pPr indent="0" lvl="0" marL="0" marR="0" rtl="0" algn="l">
              <a:lnSpc>
                <a:spcPct val="115000"/>
              </a:lnSpc>
              <a:spcBef>
                <a:spcPts val="0"/>
              </a:spcBef>
              <a:spcAft>
                <a:spcPts val="0"/>
              </a:spcAft>
              <a:buSzPts val="2000"/>
              <a:buNone/>
            </a:pPr>
            <a:r>
              <a:rPr lang="en" sz="1400">
                <a:solidFill>
                  <a:srgbClr val="000000"/>
                </a:solidFill>
                <a:latin typeface="Courier New"/>
                <a:ea typeface="Courier New"/>
                <a:cs typeface="Courier New"/>
                <a:sym typeface="Courier New"/>
              </a:rPr>
              <a:t>isPillTobeTaken(drawer2)=false</a:t>
            </a:r>
            <a:endParaRPr/>
          </a:p>
          <a:p>
            <a:pPr indent="0" lvl="0" marL="0" marR="0" rtl="0" algn="l">
              <a:lnSpc>
                <a:spcPct val="115000"/>
              </a:lnSpc>
              <a:spcBef>
                <a:spcPts val="0"/>
              </a:spcBef>
              <a:spcAft>
                <a:spcPts val="0"/>
              </a:spcAft>
              <a:buSzPts val="2000"/>
              <a:buNone/>
            </a:pPr>
            <a:r>
              <a:rPr b="1" lang="en" sz="1400">
                <a:solidFill>
                  <a:srgbClr val="C00000"/>
                </a:solidFill>
                <a:latin typeface="Courier New"/>
                <a:ea typeface="Courier New"/>
                <a:cs typeface="Courier New"/>
                <a:sym typeface="Courier New"/>
              </a:rPr>
              <a:t>isPillTobeTaken(drawer3)=true</a:t>
            </a:r>
            <a:endParaRPr/>
          </a:p>
          <a:p>
            <a:pPr indent="0" lvl="0" marL="0" marR="0" rtl="0" algn="l">
              <a:lnSpc>
                <a:spcPct val="115000"/>
              </a:lnSpc>
              <a:spcBef>
                <a:spcPts val="0"/>
              </a:spcBef>
              <a:spcAft>
                <a:spcPts val="0"/>
              </a:spcAft>
              <a:buSzPts val="2000"/>
              <a:buNone/>
            </a:pPr>
            <a:r>
              <a:rPr lang="en" sz="1400">
                <a:solidFill>
                  <a:srgbClr val="000000"/>
                </a:solidFill>
                <a:latin typeface="Courier New"/>
                <a:ea typeface="Courier New"/>
                <a:cs typeface="Courier New"/>
                <a:sym typeface="Courier New"/>
              </a:rPr>
              <a:t>&lt;/State 1 (controlled)&gt;</a:t>
            </a:r>
            <a:endParaRPr/>
          </a:p>
          <a:p>
            <a:pPr indent="0" lvl="0" marL="0" marR="0" rtl="0" algn="l">
              <a:lnSpc>
                <a:spcPct val="115000"/>
              </a:lnSpc>
              <a:spcBef>
                <a:spcPts val="0"/>
              </a:spcBef>
              <a:spcAft>
                <a:spcPts val="0"/>
              </a:spcAft>
              <a:buSzPts val="2000"/>
              <a:buNone/>
            </a:pPr>
            <a:r>
              <a:rPr lang="en" sz="1400">
                <a:solidFill>
                  <a:schemeClr val="dk1"/>
                </a:solidFill>
                <a:latin typeface="Courier New"/>
                <a:ea typeface="Courier New"/>
                <a:cs typeface="Courier New"/>
                <a:sym typeface="Courier New"/>
              </a:rPr>
              <a:t>&lt;State 1 (monitored)&gt;</a:t>
            </a:r>
            <a:endParaRPr/>
          </a:p>
          <a:p>
            <a:pPr indent="0" lvl="0" marL="0" marR="0" rtl="0" algn="l">
              <a:lnSpc>
                <a:spcPct val="115000"/>
              </a:lnSpc>
              <a:spcBef>
                <a:spcPts val="0"/>
              </a:spcBef>
              <a:spcAft>
                <a:spcPts val="0"/>
              </a:spcAft>
              <a:buSzPts val="2000"/>
              <a:buNone/>
            </a:pPr>
            <a:r>
              <a:rPr lang="en" sz="1400">
                <a:solidFill>
                  <a:schemeClr val="dk1"/>
                </a:solidFill>
                <a:latin typeface="Courier New"/>
                <a:ea typeface="Courier New"/>
                <a:cs typeface="Courier New"/>
                <a:sym typeface="Courier New"/>
              </a:rPr>
              <a:t>isPillTaken(drawer1)=false</a:t>
            </a:r>
            <a:endParaRPr/>
          </a:p>
          <a:p>
            <a:pPr indent="0" lvl="0" marL="0" marR="0" rtl="0" algn="l">
              <a:lnSpc>
                <a:spcPct val="115000"/>
              </a:lnSpc>
              <a:spcBef>
                <a:spcPts val="0"/>
              </a:spcBef>
              <a:spcAft>
                <a:spcPts val="0"/>
              </a:spcAft>
              <a:buSzPts val="2000"/>
              <a:buNone/>
            </a:pPr>
            <a:r>
              <a:rPr lang="en" sz="1400">
                <a:solidFill>
                  <a:schemeClr val="dk1"/>
                </a:solidFill>
                <a:latin typeface="Courier New"/>
                <a:ea typeface="Courier New"/>
                <a:cs typeface="Courier New"/>
                <a:sym typeface="Courier New"/>
              </a:rPr>
              <a:t>isPillTaken(drawer2)=false</a:t>
            </a:r>
            <a:endParaRPr/>
          </a:p>
          <a:p>
            <a:pPr indent="0" lvl="0" marL="0" marR="0" rtl="0" algn="l">
              <a:lnSpc>
                <a:spcPct val="115000"/>
              </a:lnSpc>
              <a:spcBef>
                <a:spcPts val="0"/>
              </a:spcBef>
              <a:spcAft>
                <a:spcPts val="0"/>
              </a:spcAft>
              <a:buSzPts val="2000"/>
              <a:buNone/>
            </a:pPr>
            <a:r>
              <a:rPr lang="en" sz="1400">
                <a:solidFill>
                  <a:schemeClr val="dk1"/>
                </a:solidFill>
                <a:latin typeface="Courier New"/>
                <a:ea typeface="Courier New"/>
                <a:cs typeface="Courier New"/>
                <a:sym typeface="Courier New"/>
              </a:rPr>
              <a:t>isPillTaken(drawer3)=false</a:t>
            </a:r>
            <a:endParaRPr/>
          </a:p>
          <a:p>
            <a:pPr indent="0" lvl="0" marL="0" marR="0" rtl="0" algn="l">
              <a:lnSpc>
                <a:spcPct val="115000"/>
              </a:lnSpc>
              <a:spcBef>
                <a:spcPts val="0"/>
              </a:spcBef>
              <a:spcAft>
                <a:spcPts val="0"/>
              </a:spcAft>
              <a:buSzPts val="2000"/>
              <a:buNone/>
            </a:pPr>
            <a:r>
              <a:rPr lang="en" sz="1400">
                <a:solidFill>
                  <a:schemeClr val="dk1"/>
                </a:solidFill>
                <a:latin typeface="Courier New"/>
                <a:ea typeface="Courier New"/>
                <a:cs typeface="Courier New"/>
                <a:sym typeface="Courier New"/>
              </a:rPr>
              <a:t>pillDeadlineHit(drawer1)=false</a:t>
            </a:r>
            <a:endParaRPr/>
          </a:p>
          <a:p>
            <a:pPr indent="0" lvl="0" marL="0" marR="0" rtl="0" algn="l">
              <a:lnSpc>
                <a:spcPct val="115000"/>
              </a:lnSpc>
              <a:spcBef>
                <a:spcPts val="0"/>
              </a:spcBef>
              <a:spcAft>
                <a:spcPts val="0"/>
              </a:spcAft>
              <a:buSzPts val="2000"/>
              <a:buNone/>
            </a:pPr>
            <a:r>
              <a:rPr lang="en" sz="1400">
                <a:solidFill>
                  <a:schemeClr val="dk1"/>
                </a:solidFill>
                <a:latin typeface="Courier New"/>
                <a:ea typeface="Courier New"/>
                <a:cs typeface="Courier New"/>
                <a:sym typeface="Courier New"/>
              </a:rPr>
              <a:t>pillDeadlineHit(drawer2)=true</a:t>
            </a:r>
            <a:endParaRPr/>
          </a:p>
          <a:p>
            <a:pPr indent="0" lvl="0" marL="0" marR="0" rtl="0" algn="l">
              <a:lnSpc>
                <a:spcPct val="115000"/>
              </a:lnSpc>
              <a:spcBef>
                <a:spcPts val="0"/>
              </a:spcBef>
              <a:spcAft>
                <a:spcPts val="0"/>
              </a:spcAft>
              <a:buSzPts val="2000"/>
              <a:buNone/>
            </a:pPr>
            <a:r>
              <a:rPr lang="en" sz="1400">
                <a:solidFill>
                  <a:schemeClr val="dk1"/>
                </a:solidFill>
                <a:latin typeface="Courier New"/>
                <a:ea typeface="Courier New"/>
                <a:cs typeface="Courier New"/>
                <a:sym typeface="Courier New"/>
              </a:rPr>
              <a:t>pillDeadlineHit(drawer3)=true</a:t>
            </a:r>
            <a:endParaRPr/>
          </a:p>
          <a:p>
            <a:pPr indent="0" lvl="0" marL="0" marR="0" rtl="0" algn="l">
              <a:lnSpc>
                <a:spcPct val="115000"/>
              </a:lnSpc>
              <a:spcBef>
                <a:spcPts val="0"/>
              </a:spcBef>
              <a:spcAft>
                <a:spcPts val="0"/>
              </a:spcAft>
              <a:buSzPts val="2000"/>
              <a:buNone/>
            </a:pPr>
            <a:r>
              <a:rPr lang="en" sz="1400">
                <a:solidFill>
                  <a:schemeClr val="dk1"/>
                </a:solidFill>
                <a:latin typeface="Courier New"/>
                <a:ea typeface="Courier New"/>
                <a:cs typeface="Courier New"/>
                <a:sym typeface="Courier New"/>
              </a:rPr>
              <a:t>&lt;/State 1 (monitored)&gt;</a:t>
            </a:r>
            <a:endParaRPr/>
          </a:p>
          <a:p>
            <a:pPr indent="0" lvl="0" marL="0" marR="0" rtl="0" algn="l">
              <a:lnSpc>
                <a:spcPct val="115000"/>
              </a:lnSpc>
              <a:spcBef>
                <a:spcPts val="0"/>
              </a:spcBef>
              <a:spcAft>
                <a:spcPts val="0"/>
              </a:spcAft>
              <a:buSzPts val="2000"/>
              <a:buNone/>
            </a:pPr>
            <a:r>
              <a:rPr lang="en" sz="1400">
                <a:solidFill>
                  <a:srgbClr val="000000"/>
                </a:solidFill>
                <a:latin typeface="Courier New"/>
                <a:ea typeface="Courier New"/>
                <a:cs typeface="Courier New"/>
                <a:sym typeface="Courier New"/>
              </a:rPr>
              <a:t>&lt;</a:t>
            </a:r>
            <a:r>
              <a:rPr b="1" lang="en" sz="1400" u="sng">
                <a:solidFill>
                  <a:srgbClr val="000000"/>
                </a:solidFill>
                <a:latin typeface="Courier New"/>
                <a:ea typeface="Courier New"/>
                <a:cs typeface="Courier New"/>
                <a:sym typeface="Courier New"/>
              </a:rPr>
              <a:t>State 2</a:t>
            </a:r>
            <a:r>
              <a:rPr lang="en" sz="1400">
                <a:solidFill>
                  <a:srgbClr val="000000"/>
                </a:solidFill>
                <a:latin typeface="Courier New"/>
                <a:ea typeface="Courier New"/>
                <a:cs typeface="Courier New"/>
                <a:sym typeface="Courier New"/>
              </a:rPr>
              <a:t> (controlled)&gt; </a:t>
            </a:r>
            <a:r>
              <a:rPr b="1" lang="en" sz="1400">
                <a:solidFill>
                  <a:srgbClr val="C00000"/>
                </a:solidFill>
                <a:latin typeface="Courier New"/>
                <a:ea typeface="Courier New"/>
                <a:cs typeface="Courier New"/>
                <a:sym typeface="Courier New"/>
              </a:rPr>
              <a:t>drawerLed(drawer3)=ON</a:t>
            </a:r>
            <a:endParaRPr/>
          </a:p>
          <a:p>
            <a:pPr indent="0" lvl="0" marL="0" marR="0" rtl="0" algn="l">
              <a:lnSpc>
                <a:spcPct val="115000"/>
              </a:lnSpc>
              <a:spcBef>
                <a:spcPts val="0"/>
              </a:spcBef>
              <a:spcAft>
                <a:spcPts val="0"/>
              </a:spcAft>
              <a:buSzPts val="2000"/>
              <a:buNone/>
            </a:pPr>
            <a:r>
              <a:rPr lang="en" sz="1400">
                <a:solidFill>
                  <a:srgbClr val="000000"/>
                </a:solidFill>
                <a:latin typeface="Courier New"/>
                <a:ea typeface="Courier New"/>
                <a:cs typeface="Courier New"/>
                <a:sym typeface="Courier New"/>
              </a:rPr>
              <a:t>isPillTobeTaken(drawer2)=true</a:t>
            </a:r>
            <a:endParaRPr/>
          </a:p>
          <a:p>
            <a:pPr indent="0" lvl="0" marL="0" marR="0" rtl="0" algn="l">
              <a:lnSpc>
                <a:spcPct val="115000"/>
              </a:lnSpc>
              <a:spcBef>
                <a:spcPts val="0"/>
              </a:spcBef>
              <a:spcAft>
                <a:spcPts val="0"/>
              </a:spcAft>
              <a:buSzPts val="2000"/>
              <a:buNone/>
            </a:pPr>
            <a:r>
              <a:rPr lang="en" sz="1400">
                <a:solidFill>
                  <a:srgbClr val="000000"/>
                </a:solidFill>
                <a:latin typeface="Courier New"/>
                <a:ea typeface="Courier New"/>
                <a:cs typeface="Courier New"/>
                <a:sym typeface="Courier New"/>
              </a:rPr>
              <a:t>isPillTobeTaken(drawer3)=true</a:t>
            </a:r>
            <a:endParaRPr/>
          </a:p>
          <a:p>
            <a:pPr indent="0" lvl="0" marL="0" marR="0" rtl="0" algn="l">
              <a:lnSpc>
                <a:spcPct val="115000"/>
              </a:lnSpc>
              <a:spcBef>
                <a:spcPts val="0"/>
              </a:spcBef>
              <a:spcAft>
                <a:spcPts val="0"/>
              </a:spcAft>
              <a:buSzPts val="2000"/>
              <a:buNone/>
            </a:pPr>
            <a:r>
              <a:rPr lang="en" sz="1400">
                <a:solidFill>
                  <a:srgbClr val="000000"/>
                </a:solidFill>
                <a:latin typeface="Courier New"/>
                <a:ea typeface="Courier New"/>
                <a:cs typeface="Courier New"/>
                <a:sym typeface="Courier New"/>
              </a:rPr>
              <a:t>… &lt;/State 1 (controlled)&gt;</a:t>
            </a:r>
            <a:endParaRPr/>
          </a:p>
        </p:txBody>
      </p:sp>
    </p:spTree>
  </p:cSld>
  <p:clrMapOvr>
    <a:masterClrMapping/>
  </p:clrMapOvr>
  <p:transition>
    <p:fade/>
  </p:transition>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08" name="Shape 708"/>
        <p:cNvGrpSpPr/>
        <p:nvPr/>
      </p:nvGrpSpPr>
      <p:grpSpPr>
        <a:xfrm>
          <a:off x="0" y="0"/>
          <a:ext cx="0" cy="0"/>
          <a:chOff x="0" y="0"/>
          <a:chExt cx="0" cy="0"/>
        </a:xfrm>
      </p:grpSpPr>
      <p:sp>
        <p:nvSpPr>
          <p:cNvPr id="709" name="Google Shape;709;p95"/>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AsmetaS: random simulation</a:t>
            </a:r>
            <a:endParaRPr/>
          </a:p>
        </p:txBody>
      </p:sp>
      <p:sp>
        <p:nvSpPr>
          <p:cNvPr id="710" name="Google Shape;710;p95"/>
          <p:cNvSpPr txBox="1"/>
          <p:nvPr>
            <p:ph idx="1" type="body"/>
          </p:nvPr>
        </p:nvSpPr>
        <p:spPr>
          <a:xfrm>
            <a:off x="576000" y="700748"/>
            <a:ext cx="7615724" cy="3631157"/>
          </a:xfrm>
          <a:prstGeom prst="rect">
            <a:avLst/>
          </a:prstGeom>
          <a:solidFill>
            <a:schemeClr val="lt1"/>
          </a:solid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SzPts val="2000"/>
              <a:buNone/>
            </a:pPr>
            <a:r>
              <a:rPr lang="en" sz="1400">
                <a:solidFill>
                  <a:srgbClr val="000000"/>
                </a:solidFill>
                <a:latin typeface="Courier New"/>
                <a:ea typeface="Courier New"/>
                <a:cs typeface="Courier New"/>
                <a:sym typeface="Courier New"/>
              </a:rPr>
              <a:t>&lt;</a:t>
            </a:r>
            <a:r>
              <a:rPr b="1" lang="en" sz="1400" u="sng">
                <a:solidFill>
                  <a:srgbClr val="000000"/>
                </a:solidFill>
                <a:latin typeface="Courier New"/>
                <a:ea typeface="Courier New"/>
                <a:cs typeface="Courier New"/>
                <a:sym typeface="Courier New"/>
              </a:rPr>
              <a:t>State 0</a:t>
            </a:r>
            <a:r>
              <a:rPr lang="en" sz="1400">
                <a:solidFill>
                  <a:srgbClr val="000000"/>
                </a:solidFill>
                <a:latin typeface="Courier New"/>
                <a:ea typeface="Courier New"/>
                <a:cs typeface="Courier New"/>
                <a:sym typeface="Courier New"/>
              </a:rPr>
              <a:t> (monitored)&gt;</a:t>
            </a:r>
            <a:endParaRPr/>
          </a:p>
          <a:p>
            <a:pPr indent="0" lvl="0" marL="0" marR="0" rtl="0" algn="l">
              <a:lnSpc>
                <a:spcPct val="115000"/>
              </a:lnSpc>
              <a:spcBef>
                <a:spcPts val="0"/>
              </a:spcBef>
              <a:spcAft>
                <a:spcPts val="0"/>
              </a:spcAft>
              <a:buSzPts val="2000"/>
              <a:buNone/>
            </a:pPr>
            <a:r>
              <a:rPr lang="en" sz="1400">
                <a:solidFill>
                  <a:srgbClr val="000000"/>
                </a:solidFill>
                <a:latin typeface="Courier New"/>
                <a:ea typeface="Courier New"/>
                <a:cs typeface="Courier New"/>
                <a:sym typeface="Courier New"/>
              </a:rPr>
              <a:t>isPillTaken(drawer1)=true</a:t>
            </a:r>
            <a:endParaRPr/>
          </a:p>
          <a:p>
            <a:pPr indent="0" lvl="0" marL="0" marR="0" rtl="0" algn="l">
              <a:lnSpc>
                <a:spcPct val="115000"/>
              </a:lnSpc>
              <a:spcBef>
                <a:spcPts val="0"/>
              </a:spcBef>
              <a:spcAft>
                <a:spcPts val="0"/>
              </a:spcAft>
              <a:buSzPts val="2000"/>
              <a:buNone/>
            </a:pPr>
            <a:r>
              <a:rPr lang="en" sz="1400">
                <a:solidFill>
                  <a:srgbClr val="000000"/>
                </a:solidFill>
                <a:latin typeface="Courier New"/>
                <a:ea typeface="Courier New"/>
                <a:cs typeface="Courier New"/>
                <a:sym typeface="Courier New"/>
              </a:rPr>
              <a:t>isPillTaken(drawer2)=false</a:t>
            </a:r>
            <a:endParaRPr/>
          </a:p>
          <a:p>
            <a:pPr indent="0" lvl="0" marL="0" marR="0" rtl="0" algn="l">
              <a:lnSpc>
                <a:spcPct val="115000"/>
              </a:lnSpc>
              <a:spcBef>
                <a:spcPts val="0"/>
              </a:spcBef>
              <a:spcAft>
                <a:spcPts val="0"/>
              </a:spcAft>
              <a:buSzPts val="2000"/>
              <a:buNone/>
            </a:pPr>
            <a:r>
              <a:rPr lang="en" sz="1400">
                <a:solidFill>
                  <a:srgbClr val="000000"/>
                </a:solidFill>
                <a:latin typeface="Courier New"/>
                <a:ea typeface="Courier New"/>
                <a:cs typeface="Courier New"/>
                <a:sym typeface="Courier New"/>
              </a:rPr>
              <a:t>isPillTaken(drawer3)=true</a:t>
            </a:r>
            <a:endParaRPr/>
          </a:p>
          <a:p>
            <a:pPr indent="0" lvl="0" marL="0" marR="0" rtl="0" algn="l">
              <a:lnSpc>
                <a:spcPct val="115000"/>
              </a:lnSpc>
              <a:spcBef>
                <a:spcPts val="0"/>
              </a:spcBef>
              <a:spcAft>
                <a:spcPts val="0"/>
              </a:spcAft>
              <a:buSzPts val="2000"/>
              <a:buNone/>
            </a:pPr>
            <a:r>
              <a:rPr lang="en" sz="1400">
                <a:solidFill>
                  <a:srgbClr val="000000"/>
                </a:solidFill>
                <a:latin typeface="Courier New"/>
                <a:ea typeface="Courier New"/>
                <a:cs typeface="Courier New"/>
                <a:sym typeface="Courier New"/>
              </a:rPr>
              <a:t>pillDeadlineHit(drawer1)=false</a:t>
            </a:r>
            <a:endParaRPr/>
          </a:p>
          <a:p>
            <a:pPr indent="0" lvl="0" marL="0" marR="0" rtl="0" algn="l">
              <a:lnSpc>
                <a:spcPct val="115000"/>
              </a:lnSpc>
              <a:spcBef>
                <a:spcPts val="0"/>
              </a:spcBef>
              <a:spcAft>
                <a:spcPts val="0"/>
              </a:spcAft>
              <a:buSzPts val="2000"/>
              <a:buNone/>
            </a:pPr>
            <a:r>
              <a:rPr lang="en" sz="1400">
                <a:solidFill>
                  <a:srgbClr val="000000"/>
                </a:solidFill>
                <a:latin typeface="Courier New"/>
                <a:ea typeface="Courier New"/>
                <a:cs typeface="Courier New"/>
                <a:sym typeface="Courier New"/>
              </a:rPr>
              <a:t>pillDeadlineHit(drawer2)=false</a:t>
            </a:r>
            <a:endParaRPr/>
          </a:p>
          <a:p>
            <a:pPr indent="0" lvl="0" marL="0" marR="0" rtl="0" algn="l">
              <a:lnSpc>
                <a:spcPct val="115000"/>
              </a:lnSpc>
              <a:spcBef>
                <a:spcPts val="0"/>
              </a:spcBef>
              <a:spcAft>
                <a:spcPts val="0"/>
              </a:spcAft>
              <a:buSzPts val="2000"/>
              <a:buNone/>
            </a:pPr>
            <a:r>
              <a:rPr b="1" lang="en" sz="1400">
                <a:solidFill>
                  <a:srgbClr val="C00000"/>
                </a:solidFill>
                <a:latin typeface="Courier New"/>
                <a:ea typeface="Courier New"/>
                <a:cs typeface="Courier New"/>
                <a:sym typeface="Courier New"/>
              </a:rPr>
              <a:t>pillDeadlineHit(drawer3)=true</a:t>
            </a:r>
            <a:endParaRPr/>
          </a:p>
          <a:p>
            <a:pPr indent="0" lvl="0" marL="0" marR="0" rtl="0" algn="l">
              <a:lnSpc>
                <a:spcPct val="115000"/>
              </a:lnSpc>
              <a:spcBef>
                <a:spcPts val="0"/>
              </a:spcBef>
              <a:spcAft>
                <a:spcPts val="0"/>
              </a:spcAft>
              <a:buSzPts val="2000"/>
              <a:buNone/>
            </a:pPr>
            <a:r>
              <a:rPr lang="en" sz="1400">
                <a:solidFill>
                  <a:srgbClr val="000000"/>
                </a:solidFill>
                <a:latin typeface="Courier New"/>
                <a:ea typeface="Courier New"/>
                <a:cs typeface="Courier New"/>
                <a:sym typeface="Courier New"/>
              </a:rPr>
              <a:t>&lt;/State 0 (monitored)&gt;</a:t>
            </a:r>
            <a:endParaRPr/>
          </a:p>
          <a:p>
            <a:pPr indent="0" lvl="0" marL="0" marR="0" rtl="0" algn="l">
              <a:lnSpc>
                <a:spcPct val="115000"/>
              </a:lnSpc>
              <a:spcBef>
                <a:spcPts val="0"/>
              </a:spcBef>
              <a:spcAft>
                <a:spcPts val="0"/>
              </a:spcAft>
              <a:buSzPts val="2000"/>
              <a:buNone/>
            </a:pPr>
            <a:r>
              <a:rPr lang="en" sz="1400">
                <a:solidFill>
                  <a:srgbClr val="000000"/>
                </a:solidFill>
                <a:latin typeface="Courier New"/>
                <a:ea typeface="Courier New"/>
                <a:cs typeface="Courier New"/>
                <a:sym typeface="Courier New"/>
              </a:rPr>
              <a:t>&lt;UpdateSet - 0&gt;</a:t>
            </a:r>
            <a:endParaRPr/>
          </a:p>
          <a:p>
            <a:pPr indent="0" lvl="0" marL="0" marR="0" rtl="0" algn="l">
              <a:lnSpc>
                <a:spcPct val="115000"/>
              </a:lnSpc>
              <a:spcBef>
                <a:spcPts val="0"/>
              </a:spcBef>
              <a:spcAft>
                <a:spcPts val="0"/>
              </a:spcAft>
              <a:buSzPts val="2000"/>
              <a:buNone/>
            </a:pPr>
            <a:r>
              <a:rPr lang="en" sz="1400">
                <a:solidFill>
                  <a:srgbClr val="000000"/>
                </a:solidFill>
                <a:latin typeface="Courier New"/>
                <a:ea typeface="Courier New"/>
                <a:cs typeface="Courier New"/>
                <a:sym typeface="Courier New"/>
              </a:rPr>
              <a:t>isPillTobeTaken(drawer3)=true</a:t>
            </a:r>
            <a:endParaRPr/>
          </a:p>
          <a:p>
            <a:pPr indent="0" lvl="0" marL="0" marR="0" rtl="0" algn="l">
              <a:lnSpc>
                <a:spcPct val="115000"/>
              </a:lnSpc>
              <a:spcBef>
                <a:spcPts val="0"/>
              </a:spcBef>
              <a:spcAft>
                <a:spcPts val="0"/>
              </a:spcAft>
              <a:buSzPts val="2000"/>
              <a:buNone/>
            </a:pPr>
            <a:r>
              <a:rPr lang="en" sz="1400">
                <a:solidFill>
                  <a:srgbClr val="000000"/>
                </a:solidFill>
                <a:latin typeface="Courier New"/>
                <a:ea typeface="Courier New"/>
                <a:cs typeface="Courier New"/>
                <a:sym typeface="Courier New"/>
              </a:rPr>
              <a:t>&lt;/UpdateSet&gt;</a:t>
            </a:r>
            <a:endParaRPr/>
          </a:p>
          <a:p>
            <a:pPr indent="0" lvl="0" marL="0" marR="0" rtl="0" algn="l">
              <a:lnSpc>
                <a:spcPct val="115000"/>
              </a:lnSpc>
              <a:spcBef>
                <a:spcPts val="0"/>
              </a:spcBef>
              <a:spcAft>
                <a:spcPts val="0"/>
              </a:spcAft>
              <a:buSzPts val="2000"/>
              <a:buNone/>
            </a:pPr>
            <a:r>
              <a:rPr lang="en" sz="1400">
                <a:solidFill>
                  <a:srgbClr val="000000"/>
                </a:solidFill>
                <a:latin typeface="Courier New"/>
                <a:ea typeface="Courier New"/>
                <a:cs typeface="Courier New"/>
                <a:sym typeface="Courier New"/>
              </a:rPr>
              <a:t>&lt;</a:t>
            </a:r>
            <a:r>
              <a:rPr b="1" lang="en" sz="1400" u="sng">
                <a:solidFill>
                  <a:srgbClr val="000000"/>
                </a:solidFill>
                <a:latin typeface="Courier New"/>
                <a:ea typeface="Courier New"/>
                <a:cs typeface="Courier New"/>
                <a:sym typeface="Courier New"/>
              </a:rPr>
              <a:t>State 1</a:t>
            </a:r>
            <a:r>
              <a:rPr lang="en" sz="1400">
                <a:solidFill>
                  <a:srgbClr val="000000"/>
                </a:solidFill>
                <a:latin typeface="Courier New"/>
                <a:ea typeface="Courier New"/>
                <a:cs typeface="Courier New"/>
                <a:sym typeface="Courier New"/>
              </a:rPr>
              <a:t> (controlled)&gt;</a:t>
            </a:r>
            <a:endParaRPr/>
          </a:p>
          <a:p>
            <a:pPr indent="0" lvl="0" marL="0" marR="0" rtl="0" algn="l">
              <a:lnSpc>
                <a:spcPct val="115000"/>
              </a:lnSpc>
              <a:spcBef>
                <a:spcPts val="0"/>
              </a:spcBef>
              <a:spcAft>
                <a:spcPts val="0"/>
              </a:spcAft>
              <a:buSzPts val="2000"/>
              <a:buNone/>
            </a:pPr>
            <a:r>
              <a:rPr lang="en" sz="1400">
                <a:solidFill>
                  <a:srgbClr val="000000"/>
                </a:solidFill>
                <a:latin typeface="Courier New"/>
                <a:ea typeface="Courier New"/>
                <a:cs typeface="Courier New"/>
                <a:sym typeface="Courier New"/>
              </a:rPr>
              <a:t>Drawer={drawer1,drawer2,drawer3}</a:t>
            </a:r>
            <a:endParaRPr/>
          </a:p>
          <a:p>
            <a:pPr indent="0" lvl="0" marL="0" marR="0" rtl="0" algn="l">
              <a:lnSpc>
                <a:spcPct val="115000"/>
              </a:lnSpc>
              <a:spcBef>
                <a:spcPts val="0"/>
              </a:spcBef>
              <a:spcAft>
                <a:spcPts val="0"/>
              </a:spcAft>
              <a:buSzPts val="2000"/>
              <a:buNone/>
            </a:pPr>
            <a:r>
              <a:rPr lang="en" sz="1400">
                <a:solidFill>
                  <a:srgbClr val="000000"/>
                </a:solidFill>
                <a:latin typeface="Courier New"/>
                <a:ea typeface="Courier New"/>
                <a:cs typeface="Courier New"/>
                <a:sym typeface="Courier New"/>
              </a:rPr>
              <a:t>drawerLed(drawer1)=OFF</a:t>
            </a:r>
            <a:endParaRPr/>
          </a:p>
          <a:p>
            <a:pPr indent="0" lvl="0" marL="0" marR="0" rtl="0" algn="l">
              <a:lnSpc>
                <a:spcPct val="115000"/>
              </a:lnSpc>
              <a:spcBef>
                <a:spcPts val="0"/>
              </a:spcBef>
              <a:spcAft>
                <a:spcPts val="0"/>
              </a:spcAft>
              <a:buSzPts val="2000"/>
              <a:buNone/>
            </a:pPr>
            <a:r>
              <a:rPr lang="en" sz="1400">
                <a:solidFill>
                  <a:srgbClr val="000000"/>
                </a:solidFill>
                <a:latin typeface="Courier New"/>
                <a:ea typeface="Courier New"/>
                <a:cs typeface="Courier New"/>
                <a:sym typeface="Courier New"/>
              </a:rPr>
              <a:t>drawerLed(drawer2)=OFF</a:t>
            </a:r>
            <a:endParaRPr/>
          </a:p>
          <a:p>
            <a:pPr indent="0" lvl="0" marL="0" marR="0" rtl="0" algn="l">
              <a:lnSpc>
                <a:spcPct val="115000"/>
              </a:lnSpc>
              <a:spcBef>
                <a:spcPts val="0"/>
              </a:spcBef>
              <a:spcAft>
                <a:spcPts val="0"/>
              </a:spcAft>
              <a:buSzPts val="2000"/>
              <a:buNone/>
            </a:pPr>
            <a:r>
              <a:rPr lang="en" sz="1400">
                <a:solidFill>
                  <a:srgbClr val="000000"/>
                </a:solidFill>
                <a:latin typeface="Courier New"/>
                <a:ea typeface="Courier New"/>
                <a:cs typeface="Courier New"/>
                <a:sym typeface="Courier New"/>
              </a:rPr>
              <a:t>drawerLed(drawer3)=OFF</a:t>
            </a:r>
            <a:endParaRPr/>
          </a:p>
          <a:p>
            <a:pPr indent="0" lvl="0" marL="0" marR="0" rtl="0" algn="l">
              <a:lnSpc>
                <a:spcPct val="115000"/>
              </a:lnSpc>
              <a:spcBef>
                <a:spcPts val="0"/>
              </a:spcBef>
              <a:spcAft>
                <a:spcPts val="0"/>
              </a:spcAft>
              <a:buSzPts val="2000"/>
              <a:buNone/>
            </a:pPr>
            <a:r>
              <a:t/>
            </a:r>
            <a:endParaRPr sz="1400">
              <a:solidFill>
                <a:srgbClr val="000000"/>
              </a:solidFill>
              <a:latin typeface="Courier New"/>
              <a:ea typeface="Courier New"/>
              <a:cs typeface="Courier New"/>
              <a:sym typeface="Courier New"/>
            </a:endParaRPr>
          </a:p>
          <a:p>
            <a:pPr indent="0" lvl="0" marL="0" marR="0" rtl="0" algn="l">
              <a:lnSpc>
                <a:spcPct val="115000"/>
              </a:lnSpc>
              <a:spcBef>
                <a:spcPts val="0"/>
              </a:spcBef>
              <a:spcAft>
                <a:spcPts val="0"/>
              </a:spcAft>
              <a:buSzPts val="2000"/>
              <a:buNone/>
            </a:pPr>
            <a:r>
              <a:rPr lang="en" sz="1400">
                <a:solidFill>
                  <a:srgbClr val="000000"/>
                </a:solidFill>
                <a:latin typeface="Courier New"/>
                <a:ea typeface="Courier New"/>
                <a:cs typeface="Courier New"/>
                <a:sym typeface="Courier New"/>
              </a:rPr>
              <a:t>isPillTobeTaken(drawer1)=false</a:t>
            </a:r>
            <a:endParaRPr/>
          </a:p>
          <a:p>
            <a:pPr indent="0" lvl="0" marL="0" marR="0" rtl="0" algn="l">
              <a:lnSpc>
                <a:spcPct val="115000"/>
              </a:lnSpc>
              <a:spcBef>
                <a:spcPts val="0"/>
              </a:spcBef>
              <a:spcAft>
                <a:spcPts val="0"/>
              </a:spcAft>
              <a:buSzPts val="2000"/>
              <a:buNone/>
            </a:pPr>
            <a:r>
              <a:rPr lang="en" sz="1400">
                <a:solidFill>
                  <a:srgbClr val="000000"/>
                </a:solidFill>
                <a:latin typeface="Courier New"/>
                <a:ea typeface="Courier New"/>
                <a:cs typeface="Courier New"/>
                <a:sym typeface="Courier New"/>
              </a:rPr>
              <a:t>isPillTobeTaken(drawer2)=false</a:t>
            </a:r>
            <a:endParaRPr/>
          </a:p>
          <a:p>
            <a:pPr indent="0" lvl="0" marL="0" marR="0" rtl="0" algn="l">
              <a:lnSpc>
                <a:spcPct val="115000"/>
              </a:lnSpc>
              <a:spcBef>
                <a:spcPts val="0"/>
              </a:spcBef>
              <a:spcAft>
                <a:spcPts val="0"/>
              </a:spcAft>
              <a:buSzPts val="2000"/>
              <a:buNone/>
            </a:pPr>
            <a:r>
              <a:rPr b="1" lang="en" sz="1400">
                <a:solidFill>
                  <a:srgbClr val="C00000"/>
                </a:solidFill>
                <a:latin typeface="Courier New"/>
                <a:ea typeface="Courier New"/>
                <a:cs typeface="Courier New"/>
                <a:sym typeface="Courier New"/>
              </a:rPr>
              <a:t>isPillTobeTaken(drawer3)=true</a:t>
            </a:r>
            <a:endParaRPr/>
          </a:p>
          <a:p>
            <a:pPr indent="0" lvl="0" marL="0" marR="0" rtl="0" algn="l">
              <a:lnSpc>
                <a:spcPct val="115000"/>
              </a:lnSpc>
              <a:spcBef>
                <a:spcPts val="0"/>
              </a:spcBef>
              <a:spcAft>
                <a:spcPts val="0"/>
              </a:spcAft>
              <a:buSzPts val="2000"/>
              <a:buNone/>
            </a:pPr>
            <a:r>
              <a:rPr lang="en" sz="1400">
                <a:solidFill>
                  <a:srgbClr val="000000"/>
                </a:solidFill>
                <a:latin typeface="Courier New"/>
                <a:ea typeface="Courier New"/>
                <a:cs typeface="Courier New"/>
                <a:sym typeface="Courier New"/>
              </a:rPr>
              <a:t>&lt;/State 1 (controlled)&gt;</a:t>
            </a:r>
            <a:endParaRPr/>
          </a:p>
          <a:p>
            <a:pPr indent="0" lvl="0" marL="0" marR="0" rtl="0" algn="l">
              <a:lnSpc>
                <a:spcPct val="115000"/>
              </a:lnSpc>
              <a:spcBef>
                <a:spcPts val="0"/>
              </a:spcBef>
              <a:spcAft>
                <a:spcPts val="0"/>
              </a:spcAft>
              <a:buSzPts val="2000"/>
              <a:buNone/>
            </a:pPr>
            <a:r>
              <a:rPr lang="en" sz="1400">
                <a:solidFill>
                  <a:schemeClr val="dk1"/>
                </a:solidFill>
                <a:latin typeface="Courier New"/>
                <a:ea typeface="Courier New"/>
                <a:cs typeface="Courier New"/>
                <a:sym typeface="Courier New"/>
              </a:rPr>
              <a:t>&lt;State 1 (monitored)&gt;</a:t>
            </a:r>
            <a:endParaRPr/>
          </a:p>
          <a:p>
            <a:pPr indent="0" lvl="0" marL="0" marR="0" rtl="0" algn="l">
              <a:lnSpc>
                <a:spcPct val="115000"/>
              </a:lnSpc>
              <a:spcBef>
                <a:spcPts val="0"/>
              </a:spcBef>
              <a:spcAft>
                <a:spcPts val="0"/>
              </a:spcAft>
              <a:buSzPts val="2000"/>
              <a:buNone/>
            </a:pPr>
            <a:r>
              <a:rPr lang="en" sz="1400">
                <a:solidFill>
                  <a:schemeClr val="dk1"/>
                </a:solidFill>
                <a:latin typeface="Courier New"/>
                <a:ea typeface="Courier New"/>
                <a:cs typeface="Courier New"/>
                <a:sym typeface="Courier New"/>
              </a:rPr>
              <a:t>isPillTaken(drawer1)=false</a:t>
            </a:r>
            <a:endParaRPr/>
          </a:p>
          <a:p>
            <a:pPr indent="0" lvl="0" marL="0" marR="0" rtl="0" algn="l">
              <a:lnSpc>
                <a:spcPct val="115000"/>
              </a:lnSpc>
              <a:spcBef>
                <a:spcPts val="0"/>
              </a:spcBef>
              <a:spcAft>
                <a:spcPts val="0"/>
              </a:spcAft>
              <a:buSzPts val="2000"/>
              <a:buNone/>
            </a:pPr>
            <a:r>
              <a:rPr lang="en" sz="1400">
                <a:solidFill>
                  <a:schemeClr val="dk1"/>
                </a:solidFill>
                <a:latin typeface="Courier New"/>
                <a:ea typeface="Courier New"/>
                <a:cs typeface="Courier New"/>
                <a:sym typeface="Courier New"/>
              </a:rPr>
              <a:t>isPillTaken(drawer2)=false</a:t>
            </a:r>
            <a:endParaRPr/>
          </a:p>
          <a:p>
            <a:pPr indent="0" lvl="0" marL="0" marR="0" rtl="0" algn="l">
              <a:lnSpc>
                <a:spcPct val="115000"/>
              </a:lnSpc>
              <a:spcBef>
                <a:spcPts val="0"/>
              </a:spcBef>
              <a:spcAft>
                <a:spcPts val="0"/>
              </a:spcAft>
              <a:buSzPts val="2000"/>
              <a:buNone/>
            </a:pPr>
            <a:r>
              <a:rPr lang="en" sz="1400">
                <a:solidFill>
                  <a:schemeClr val="dk1"/>
                </a:solidFill>
                <a:latin typeface="Courier New"/>
                <a:ea typeface="Courier New"/>
                <a:cs typeface="Courier New"/>
                <a:sym typeface="Courier New"/>
              </a:rPr>
              <a:t>isPillTaken(drawer3)=false</a:t>
            </a:r>
            <a:endParaRPr/>
          </a:p>
          <a:p>
            <a:pPr indent="0" lvl="0" marL="0" marR="0" rtl="0" algn="l">
              <a:lnSpc>
                <a:spcPct val="115000"/>
              </a:lnSpc>
              <a:spcBef>
                <a:spcPts val="0"/>
              </a:spcBef>
              <a:spcAft>
                <a:spcPts val="0"/>
              </a:spcAft>
              <a:buSzPts val="2000"/>
              <a:buNone/>
            </a:pPr>
            <a:r>
              <a:rPr lang="en" sz="1400">
                <a:solidFill>
                  <a:schemeClr val="dk1"/>
                </a:solidFill>
                <a:latin typeface="Courier New"/>
                <a:ea typeface="Courier New"/>
                <a:cs typeface="Courier New"/>
                <a:sym typeface="Courier New"/>
              </a:rPr>
              <a:t>pillDeadlineHit(drawer1)=false</a:t>
            </a:r>
            <a:endParaRPr/>
          </a:p>
          <a:p>
            <a:pPr indent="0" lvl="0" marL="0" marR="0" rtl="0" algn="l">
              <a:lnSpc>
                <a:spcPct val="115000"/>
              </a:lnSpc>
              <a:spcBef>
                <a:spcPts val="0"/>
              </a:spcBef>
              <a:spcAft>
                <a:spcPts val="0"/>
              </a:spcAft>
              <a:buSzPts val="2000"/>
              <a:buNone/>
            </a:pPr>
            <a:r>
              <a:rPr lang="en" sz="1400">
                <a:solidFill>
                  <a:schemeClr val="dk1"/>
                </a:solidFill>
                <a:latin typeface="Courier New"/>
                <a:ea typeface="Courier New"/>
                <a:cs typeface="Courier New"/>
                <a:sym typeface="Courier New"/>
              </a:rPr>
              <a:t>pillDeadlineHit(drawer2)=true</a:t>
            </a:r>
            <a:endParaRPr/>
          </a:p>
          <a:p>
            <a:pPr indent="0" lvl="0" marL="0" marR="0" rtl="0" algn="l">
              <a:lnSpc>
                <a:spcPct val="115000"/>
              </a:lnSpc>
              <a:spcBef>
                <a:spcPts val="0"/>
              </a:spcBef>
              <a:spcAft>
                <a:spcPts val="0"/>
              </a:spcAft>
              <a:buSzPts val="2000"/>
              <a:buNone/>
            </a:pPr>
            <a:r>
              <a:rPr lang="en" sz="1400">
                <a:solidFill>
                  <a:schemeClr val="dk1"/>
                </a:solidFill>
                <a:latin typeface="Courier New"/>
                <a:ea typeface="Courier New"/>
                <a:cs typeface="Courier New"/>
                <a:sym typeface="Courier New"/>
              </a:rPr>
              <a:t>pillDeadlineHit(drawer3)=true</a:t>
            </a:r>
            <a:endParaRPr/>
          </a:p>
          <a:p>
            <a:pPr indent="0" lvl="0" marL="0" marR="0" rtl="0" algn="l">
              <a:lnSpc>
                <a:spcPct val="115000"/>
              </a:lnSpc>
              <a:spcBef>
                <a:spcPts val="0"/>
              </a:spcBef>
              <a:spcAft>
                <a:spcPts val="0"/>
              </a:spcAft>
              <a:buSzPts val="2000"/>
              <a:buNone/>
            </a:pPr>
            <a:r>
              <a:rPr lang="en" sz="1400">
                <a:solidFill>
                  <a:schemeClr val="dk1"/>
                </a:solidFill>
                <a:latin typeface="Courier New"/>
                <a:ea typeface="Courier New"/>
                <a:cs typeface="Courier New"/>
                <a:sym typeface="Courier New"/>
              </a:rPr>
              <a:t>&lt;/State 1 (monitored)&gt;</a:t>
            </a:r>
            <a:endParaRPr/>
          </a:p>
          <a:p>
            <a:pPr indent="0" lvl="0" marL="0" marR="0" rtl="0" algn="l">
              <a:lnSpc>
                <a:spcPct val="115000"/>
              </a:lnSpc>
              <a:spcBef>
                <a:spcPts val="0"/>
              </a:spcBef>
              <a:spcAft>
                <a:spcPts val="0"/>
              </a:spcAft>
              <a:buSzPts val="2000"/>
              <a:buNone/>
            </a:pPr>
            <a:r>
              <a:rPr lang="en" sz="1400">
                <a:solidFill>
                  <a:srgbClr val="000000"/>
                </a:solidFill>
                <a:latin typeface="Courier New"/>
                <a:ea typeface="Courier New"/>
                <a:cs typeface="Courier New"/>
                <a:sym typeface="Courier New"/>
              </a:rPr>
              <a:t>&lt;UpdateSet - 1&gt;</a:t>
            </a:r>
            <a:endParaRPr/>
          </a:p>
          <a:p>
            <a:pPr indent="0" lvl="0" marL="0" marR="0" rtl="0" algn="l">
              <a:lnSpc>
                <a:spcPct val="115000"/>
              </a:lnSpc>
              <a:spcBef>
                <a:spcPts val="0"/>
              </a:spcBef>
              <a:spcAft>
                <a:spcPts val="0"/>
              </a:spcAft>
              <a:buSzPts val="2000"/>
              <a:buNone/>
            </a:pPr>
            <a:r>
              <a:rPr b="1" lang="en" sz="1400">
                <a:solidFill>
                  <a:srgbClr val="C00000"/>
                </a:solidFill>
                <a:latin typeface="Courier New"/>
                <a:ea typeface="Courier New"/>
                <a:cs typeface="Courier New"/>
                <a:sym typeface="Courier New"/>
              </a:rPr>
              <a:t>drawerLed(drawer3)=ON</a:t>
            </a:r>
            <a:endParaRPr/>
          </a:p>
          <a:p>
            <a:pPr indent="0" lvl="0" marL="0" marR="0" rtl="0" algn="l">
              <a:lnSpc>
                <a:spcPct val="115000"/>
              </a:lnSpc>
              <a:spcBef>
                <a:spcPts val="0"/>
              </a:spcBef>
              <a:spcAft>
                <a:spcPts val="0"/>
              </a:spcAft>
              <a:buSzPts val="2000"/>
              <a:buNone/>
            </a:pPr>
            <a:r>
              <a:rPr lang="en" sz="1400">
                <a:solidFill>
                  <a:srgbClr val="000000"/>
                </a:solidFill>
                <a:latin typeface="Courier New"/>
                <a:ea typeface="Courier New"/>
                <a:cs typeface="Courier New"/>
                <a:sym typeface="Courier New"/>
              </a:rPr>
              <a:t>isPillTobeTaken(drawer2)=true</a:t>
            </a:r>
            <a:endParaRPr/>
          </a:p>
          <a:p>
            <a:pPr indent="0" lvl="0" marL="0" marR="0" rtl="0" algn="l">
              <a:lnSpc>
                <a:spcPct val="115000"/>
              </a:lnSpc>
              <a:spcBef>
                <a:spcPts val="0"/>
              </a:spcBef>
              <a:spcAft>
                <a:spcPts val="0"/>
              </a:spcAft>
              <a:buSzPts val="2000"/>
              <a:buNone/>
            </a:pPr>
            <a:r>
              <a:rPr lang="en" sz="1400">
                <a:solidFill>
                  <a:srgbClr val="000000"/>
                </a:solidFill>
                <a:latin typeface="Courier New"/>
                <a:ea typeface="Courier New"/>
                <a:cs typeface="Courier New"/>
                <a:sym typeface="Courier New"/>
              </a:rPr>
              <a:t>isPillTobeTaken(drawer3)=true</a:t>
            </a:r>
            <a:endParaRPr/>
          </a:p>
          <a:p>
            <a:pPr indent="0" lvl="0" marL="0" marR="0" rtl="0" algn="l">
              <a:lnSpc>
                <a:spcPct val="115000"/>
              </a:lnSpc>
              <a:spcBef>
                <a:spcPts val="0"/>
              </a:spcBef>
              <a:spcAft>
                <a:spcPts val="0"/>
              </a:spcAft>
              <a:buSzPts val="2000"/>
              <a:buNone/>
            </a:pPr>
            <a:r>
              <a:rPr lang="en" sz="1400">
                <a:solidFill>
                  <a:srgbClr val="000000"/>
                </a:solidFill>
                <a:latin typeface="Courier New"/>
                <a:ea typeface="Courier New"/>
                <a:cs typeface="Courier New"/>
                <a:sym typeface="Courier New"/>
              </a:rPr>
              <a:t>&lt;/UpdateSet&gt;</a:t>
            </a:r>
            <a:endParaRPr/>
          </a:p>
        </p:txBody>
      </p:sp>
    </p:spTree>
  </p:cSld>
  <p:clrMapOvr>
    <a:masterClrMapping/>
  </p:clrMapOvr>
  <p:transition>
    <p:fade/>
  </p:transition>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p82"/>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AsmetaS: random simulation</a:t>
            </a:r>
            <a:endParaRPr/>
          </a:p>
        </p:txBody>
      </p:sp>
      <p:sp>
        <p:nvSpPr>
          <p:cNvPr id="716" name="Google Shape;716;p82"/>
          <p:cNvSpPr txBox="1"/>
          <p:nvPr>
            <p:ph idx="4294967295" type="body"/>
          </p:nvPr>
        </p:nvSpPr>
        <p:spPr>
          <a:xfrm>
            <a:off x="2848155" y="1457654"/>
            <a:ext cx="3202688" cy="1113017"/>
          </a:xfrm>
          <a:prstGeom prst="rect">
            <a:avLst/>
          </a:prstGeom>
          <a:noFill/>
          <a:ln>
            <a:noFill/>
          </a:ln>
        </p:spPr>
        <p:txBody>
          <a:bodyPr anchorCtr="0" anchor="t" bIns="0" lIns="0" spcFirstLastPara="1" rIns="0" wrap="square" tIns="0">
            <a:noAutofit/>
          </a:bodyPr>
          <a:lstStyle/>
          <a:p>
            <a:pPr indent="0" lvl="0" marL="76200" rtl="0" algn="ctr">
              <a:lnSpc>
                <a:spcPct val="115000"/>
              </a:lnSpc>
              <a:spcBef>
                <a:spcPts val="600"/>
              </a:spcBef>
              <a:spcAft>
                <a:spcPts val="0"/>
              </a:spcAft>
              <a:buSzPts val="2400"/>
              <a:buNone/>
            </a:pPr>
            <a:r>
              <a:rPr b="1" lang="en" sz="6000">
                <a:solidFill>
                  <a:srgbClr val="004891"/>
                </a:solidFill>
                <a:latin typeface="Arial"/>
                <a:ea typeface="Arial"/>
                <a:cs typeface="Arial"/>
                <a:sym typeface="Arial"/>
              </a:rPr>
              <a:t>DEMO</a:t>
            </a:r>
            <a:endParaRPr b="1" sz="6000">
              <a:solidFill>
                <a:schemeClr val="lt1"/>
              </a:solidFill>
              <a:latin typeface="Arial"/>
              <a:ea typeface="Arial"/>
              <a:cs typeface="Arial"/>
              <a:sym typeface="Arial"/>
            </a:endParaRPr>
          </a:p>
        </p:txBody>
      </p:sp>
      <p:sp>
        <p:nvSpPr>
          <p:cNvPr id="717" name="Google Shape;717;p82"/>
          <p:cNvSpPr/>
          <p:nvPr/>
        </p:nvSpPr>
        <p:spPr>
          <a:xfrm>
            <a:off x="4618007" y="2399221"/>
            <a:ext cx="2725947" cy="345057"/>
          </a:xfrm>
          <a:custGeom>
            <a:rect b="b" l="l" r="r" t="t"/>
            <a:pathLst>
              <a:path extrusionOk="0" h="345057" w="2725947">
                <a:moveTo>
                  <a:pt x="0" y="57511"/>
                </a:moveTo>
                <a:cubicBezTo>
                  <a:pt x="-4823" y="22774"/>
                  <a:pt x="19764" y="2246"/>
                  <a:pt x="57511" y="0"/>
                </a:cubicBezTo>
                <a:cubicBezTo>
                  <a:pt x="217323" y="2821"/>
                  <a:pt x="445909" y="-14874"/>
                  <a:pt x="762461" y="0"/>
                </a:cubicBezTo>
                <a:cubicBezTo>
                  <a:pt x="1079013" y="14874"/>
                  <a:pt x="1168125" y="-9490"/>
                  <a:pt x="1389083" y="0"/>
                </a:cubicBezTo>
                <a:cubicBezTo>
                  <a:pt x="1610041" y="9490"/>
                  <a:pt x="1750013" y="-858"/>
                  <a:pt x="1989596" y="0"/>
                </a:cubicBezTo>
                <a:cubicBezTo>
                  <a:pt x="2229179" y="858"/>
                  <a:pt x="2409520" y="-11611"/>
                  <a:pt x="2668436" y="0"/>
                </a:cubicBezTo>
                <a:cubicBezTo>
                  <a:pt x="2703178" y="-6134"/>
                  <a:pt x="2723259" y="25337"/>
                  <a:pt x="2725947" y="57511"/>
                </a:cubicBezTo>
                <a:cubicBezTo>
                  <a:pt x="2715129" y="164986"/>
                  <a:pt x="2723842" y="184550"/>
                  <a:pt x="2725947" y="287546"/>
                </a:cubicBezTo>
                <a:cubicBezTo>
                  <a:pt x="2721995" y="325846"/>
                  <a:pt x="2697572" y="342011"/>
                  <a:pt x="2668436" y="345057"/>
                </a:cubicBezTo>
                <a:cubicBezTo>
                  <a:pt x="2446676" y="341329"/>
                  <a:pt x="2241929" y="345103"/>
                  <a:pt x="2067923" y="345057"/>
                </a:cubicBezTo>
                <a:cubicBezTo>
                  <a:pt x="1893917" y="345011"/>
                  <a:pt x="1631427" y="345478"/>
                  <a:pt x="1415192" y="345057"/>
                </a:cubicBezTo>
                <a:cubicBezTo>
                  <a:pt x="1198957" y="344636"/>
                  <a:pt x="969169" y="331639"/>
                  <a:pt x="788570" y="345057"/>
                </a:cubicBezTo>
                <a:cubicBezTo>
                  <a:pt x="607971" y="358475"/>
                  <a:pt x="405386" y="316775"/>
                  <a:pt x="57511" y="345057"/>
                </a:cubicBezTo>
                <a:cubicBezTo>
                  <a:pt x="30274" y="339440"/>
                  <a:pt x="-2948" y="318169"/>
                  <a:pt x="0" y="287546"/>
                </a:cubicBezTo>
                <a:cubicBezTo>
                  <a:pt x="-8042" y="201588"/>
                  <a:pt x="-1333" y="123758"/>
                  <a:pt x="0" y="57511"/>
                </a:cubicBezTo>
                <a:close/>
              </a:path>
            </a:pathLst>
          </a:custGeom>
          <a:noFill/>
          <a:ln cap="flat" cmpd="sng" w="25400">
            <a:solidFill>
              <a:srgbClr val="00224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718" name="Google Shape;718;p82"/>
          <p:cNvCxnSpPr/>
          <p:nvPr/>
        </p:nvCxnSpPr>
        <p:spPr>
          <a:xfrm rot="10800000">
            <a:off x="4761781" y="2455654"/>
            <a:ext cx="0" cy="230037"/>
          </a:xfrm>
          <a:prstGeom prst="straightConnector1">
            <a:avLst/>
          </a:prstGeom>
          <a:noFill/>
          <a:ln cap="rnd" cmpd="sng" w="101600">
            <a:solidFill>
              <a:srgbClr val="002248"/>
            </a:solidFill>
            <a:prstDash val="lgDash"/>
            <a:round/>
            <a:headEnd len="sm" w="sm" type="none"/>
            <a:tailEnd len="sm" w="sm" type="none"/>
          </a:ln>
        </p:spPr>
      </p:cxnSp>
      <p:cxnSp>
        <p:nvCxnSpPr>
          <p:cNvPr id="719" name="Google Shape;719;p82"/>
          <p:cNvCxnSpPr/>
          <p:nvPr/>
        </p:nvCxnSpPr>
        <p:spPr>
          <a:xfrm rot="10800000">
            <a:off x="5006196" y="2455653"/>
            <a:ext cx="0" cy="230037"/>
          </a:xfrm>
          <a:prstGeom prst="straightConnector1">
            <a:avLst/>
          </a:prstGeom>
          <a:noFill/>
          <a:ln cap="rnd" cmpd="sng" w="101600">
            <a:solidFill>
              <a:srgbClr val="002248"/>
            </a:solidFill>
            <a:prstDash val="lgDash"/>
            <a:round/>
            <a:headEnd len="sm" w="sm" type="none"/>
            <a:tailEnd len="sm" w="sm" type="none"/>
          </a:ln>
        </p:spPr>
      </p:cxnSp>
      <p:cxnSp>
        <p:nvCxnSpPr>
          <p:cNvPr id="720" name="Google Shape;720;p82"/>
          <p:cNvCxnSpPr/>
          <p:nvPr/>
        </p:nvCxnSpPr>
        <p:spPr>
          <a:xfrm rot="10800000">
            <a:off x="5236234" y="2455653"/>
            <a:ext cx="0" cy="230037"/>
          </a:xfrm>
          <a:prstGeom prst="straightConnector1">
            <a:avLst/>
          </a:prstGeom>
          <a:noFill/>
          <a:ln cap="rnd" cmpd="sng" w="101600">
            <a:solidFill>
              <a:srgbClr val="002248"/>
            </a:solidFill>
            <a:prstDash val="lgDash"/>
            <a:round/>
            <a:headEnd len="sm" w="sm" type="none"/>
            <a:tailEnd len="sm" w="sm" type="none"/>
          </a:ln>
        </p:spPr>
      </p:cxnSp>
      <p:cxnSp>
        <p:nvCxnSpPr>
          <p:cNvPr id="721" name="Google Shape;721;p82"/>
          <p:cNvCxnSpPr/>
          <p:nvPr/>
        </p:nvCxnSpPr>
        <p:spPr>
          <a:xfrm rot="10800000">
            <a:off x="5460520" y="2455653"/>
            <a:ext cx="0" cy="230037"/>
          </a:xfrm>
          <a:prstGeom prst="straightConnector1">
            <a:avLst/>
          </a:prstGeom>
          <a:noFill/>
          <a:ln cap="rnd" cmpd="sng" w="101600">
            <a:solidFill>
              <a:srgbClr val="002248"/>
            </a:solidFill>
            <a:prstDash val="lgDash"/>
            <a:round/>
            <a:headEnd len="sm" w="sm" type="none"/>
            <a:tailEnd len="sm" w="sm" type="none"/>
          </a:ln>
        </p:spPr>
      </p:cxnSp>
      <p:cxnSp>
        <p:nvCxnSpPr>
          <p:cNvPr id="722" name="Google Shape;722;p82"/>
          <p:cNvCxnSpPr/>
          <p:nvPr/>
        </p:nvCxnSpPr>
        <p:spPr>
          <a:xfrm rot="10800000">
            <a:off x="5696309" y="2458529"/>
            <a:ext cx="0" cy="230037"/>
          </a:xfrm>
          <a:prstGeom prst="straightConnector1">
            <a:avLst/>
          </a:prstGeom>
          <a:noFill/>
          <a:ln cap="rnd" cmpd="sng" w="101600">
            <a:solidFill>
              <a:srgbClr val="002248"/>
            </a:solidFill>
            <a:prstDash val="lgDash"/>
            <a:round/>
            <a:headEnd len="sm" w="sm" type="none"/>
            <a:tailEnd len="sm" w="sm" type="none"/>
          </a:ln>
        </p:spPr>
      </p:cxnSp>
    </p:spTree>
  </p:cSld>
  <p:clrMapOvr>
    <a:masterClrMapping/>
  </p:clrMapOvr>
  <p:transition>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g2f212c166f4_0_0"/>
          <p:cNvSpPr txBox="1"/>
          <p:nvPr>
            <p:ph type="title"/>
          </p:nvPr>
        </p:nvSpPr>
        <p:spPr>
          <a:xfrm>
            <a:off x="576000" y="216000"/>
            <a:ext cx="7920000" cy="3963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08"/>
              <a:buNone/>
            </a:pPr>
            <a:r>
              <a:rPr lang="en"/>
              <a:t>Prof. Patrizia Scandurra</a:t>
            </a:r>
            <a:endParaRPr/>
          </a:p>
        </p:txBody>
      </p:sp>
      <p:sp>
        <p:nvSpPr>
          <p:cNvPr id="173" name="Google Shape;173;g2f212c166f4_0_0"/>
          <p:cNvSpPr/>
          <p:nvPr>
            <p:ph idx="2" type="pic"/>
          </p:nvPr>
        </p:nvSpPr>
        <p:spPr>
          <a:xfrm>
            <a:off x="6676500" y="707719"/>
            <a:ext cx="1819500" cy="1859100"/>
          </a:xfrm>
          <a:prstGeom prst="rect">
            <a:avLst/>
          </a:prstGeom>
          <a:noFill/>
          <a:ln>
            <a:noFill/>
          </a:ln>
        </p:spPr>
      </p:sp>
      <p:sp>
        <p:nvSpPr>
          <p:cNvPr id="174" name="Google Shape;174;g2f212c166f4_0_0"/>
          <p:cNvSpPr txBox="1"/>
          <p:nvPr>
            <p:ph idx="1" type="body"/>
          </p:nvPr>
        </p:nvSpPr>
        <p:spPr>
          <a:xfrm>
            <a:off x="6676501" y="2678668"/>
            <a:ext cx="2467500" cy="438150"/>
          </a:xfrm>
          <a:prstGeom prst="rect">
            <a:avLst/>
          </a:prstGeom>
          <a:noFill/>
          <a:ln>
            <a:noFill/>
          </a:ln>
        </p:spPr>
        <p:txBody>
          <a:bodyPr anchorCtr="0" anchor="t" bIns="0" lIns="0" spcFirstLastPara="1" rIns="0" wrap="square" tIns="0">
            <a:noAutofit/>
          </a:bodyPr>
          <a:lstStyle/>
          <a:p>
            <a:pPr indent="0" lvl="0" marL="76200" rtl="0" algn="l">
              <a:lnSpc>
                <a:spcPct val="115000"/>
              </a:lnSpc>
              <a:spcBef>
                <a:spcPts val="600"/>
              </a:spcBef>
              <a:spcAft>
                <a:spcPts val="0"/>
              </a:spcAft>
              <a:buSzPts val="2400"/>
              <a:buNone/>
            </a:pPr>
            <a:r>
              <a:rPr lang="en"/>
              <a:t>patrizia.scandurra@unibg.it</a:t>
            </a:r>
            <a:endParaRPr/>
          </a:p>
        </p:txBody>
      </p:sp>
      <p:cxnSp>
        <p:nvCxnSpPr>
          <p:cNvPr id="175" name="Google Shape;175;g2f212c166f4_0_0"/>
          <p:cNvCxnSpPr/>
          <p:nvPr/>
        </p:nvCxnSpPr>
        <p:spPr>
          <a:xfrm flipH="1">
            <a:off x="560779" y="931193"/>
            <a:ext cx="900" cy="2068500"/>
          </a:xfrm>
          <a:prstGeom prst="straightConnector1">
            <a:avLst/>
          </a:prstGeom>
          <a:noFill/>
          <a:ln cap="flat" cmpd="sng" w="38100">
            <a:solidFill>
              <a:schemeClr val="accent2"/>
            </a:solidFill>
            <a:prstDash val="solid"/>
            <a:round/>
            <a:headEnd len="sm" w="sm" type="none"/>
            <a:tailEnd len="sm" w="sm" type="none"/>
          </a:ln>
        </p:spPr>
      </p:cxnSp>
      <p:cxnSp>
        <p:nvCxnSpPr>
          <p:cNvPr id="176" name="Google Shape;176;g2f212c166f4_0_0"/>
          <p:cNvCxnSpPr/>
          <p:nvPr/>
        </p:nvCxnSpPr>
        <p:spPr>
          <a:xfrm flipH="1" rot="10800000">
            <a:off x="558079" y="1136868"/>
            <a:ext cx="304800" cy="1500"/>
          </a:xfrm>
          <a:prstGeom prst="straightConnector1">
            <a:avLst/>
          </a:prstGeom>
          <a:noFill/>
          <a:ln cap="flat" cmpd="sng" w="38100">
            <a:solidFill>
              <a:schemeClr val="accent2"/>
            </a:solidFill>
            <a:prstDash val="solid"/>
            <a:round/>
            <a:headEnd len="sm" w="sm" type="none"/>
            <a:tailEnd len="med" w="med" type="oval"/>
          </a:ln>
        </p:spPr>
      </p:cxnSp>
      <p:cxnSp>
        <p:nvCxnSpPr>
          <p:cNvPr id="177" name="Google Shape;177;g2f212c166f4_0_0"/>
          <p:cNvCxnSpPr/>
          <p:nvPr/>
        </p:nvCxnSpPr>
        <p:spPr>
          <a:xfrm flipH="1" rot="10800000">
            <a:off x="558079" y="1644431"/>
            <a:ext cx="304800" cy="1500"/>
          </a:xfrm>
          <a:prstGeom prst="straightConnector1">
            <a:avLst/>
          </a:prstGeom>
          <a:noFill/>
          <a:ln cap="flat" cmpd="sng" w="38100">
            <a:solidFill>
              <a:schemeClr val="accent2"/>
            </a:solidFill>
            <a:prstDash val="solid"/>
            <a:round/>
            <a:headEnd len="sm" w="sm" type="none"/>
            <a:tailEnd len="med" w="med" type="oval"/>
          </a:ln>
        </p:spPr>
      </p:cxnSp>
      <p:cxnSp>
        <p:nvCxnSpPr>
          <p:cNvPr id="178" name="Google Shape;178;g2f212c166f4_0_0"/>
          <p:cNvCxnSpPr/>
          <p:nvPr/>
        </p:nvCxnSpPr>
        <p:spPr>
          <a:xfrm flipH="1" rot="10800000">
            <a:off x="558079" y="2701218"/>
            <a:ext cx="304800" cy="1500"/>
          </a:xfrm>
          <a:prstGeom prst="straightConnector1">
            <a:avLst/>
          </a:prstGeom>
          <a:noFill/>
          <a:ln cap="flat" cmpd="sng" w="38100">
            <a:solidFill>
              <a:schemeClr val="accent2"/>
            </a:solidFill>
            <a:prstDash val="solid"/>
            <a:round/>
            <a:headEnd len="sm" w="sm" type="none"/>
            <a:tailEnd len="med" w="med" type="oval"/>
          </a:ln>
        </p:spPr>
      </p:cxnSp>
      <p:cxnSp>
        <p:nvCxnSpPr>
          <p:cNvPr id="179" name="Google Shape;179;g2f212c166f4_0_0"/>
          <p:cNvCxnSpPr/>
          <p:nvPr/>
        </p:nvCxnSpPr>
        <p:spPr>
          <a:xfrm flipH="1" rot="10800000">
            <a:off x="584929" y="2151993"/>
            <a:ext cx="304800" cy="1500"/>
          </a:xfrm>
          <a:prstGeom prst="straightConnector1">
            <a:avLst/>
          </a:prstGeom>
          <a:noFill/>
          <a:ln cap="flat" cmpd="sng" w="38100">
            <a:solidFill>
              <a:schemeClr val="accent2"/>
            </a:solidFill>
            <a:prstDash val="solid"/>
            <a:round/>
            <a:headEnd len="sm" w="sm" type="none"/>
            <a:tailEnd len="med" w="med" type="oval"/>
          </a:ln>
        </p:spPr>
      </p:cxnSp>
      <p:sp>
        <p:nvSpPr>
          <p:cNvPr id="180" name="Google Shape;180;g2f212c166f4_0_0"/>
          <p:cNvSpPr txBox="1"/>
          <p:nvPr/>
        </p:nvSpPr>
        <p:spPr>
          <a:xfrm>
            <a:off x="5583075" y="3210750"/>
            <a:ext cx="1546800" cy="738900"/>
          </a:xfrm>
          <a:prstGeom prst="rect">
            <a:avLst/>
          </a:prstGeom>
          <a:gradFill>
            <a:gsLst>
              <a:gs pos="0">
                <a:srgbClr val="1077D2"/>
              </a:gs>
              <a:gs pos="100000">
                <a:srgbClr val="093153"/>
              </a:gs>
            </a:gsLst>
            <a:path path="circle">
              <a:fillToRect b="50%" l="50%" r="50%" t="50%"/>
            </a:path>
            <a:tileRect/>
          </a:gradFill>
          <a:ln>
            <a:noFill/>
          </a:ln>
          <a:effectLst>
            <a:outerShdw blurRad="57150" rotWithShape="0" algn="bl" dir="5400000" dist="19050">
              <a:srgbClr val="073763">
                <a:alpha val="47843"/>
              </a:srgbClr>
            </a:outerShdw>
          </a:effectLst>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Architects Daughter"/>
                <a:ea typeface="Architects Daughter"/>
                <a:cs typeface="Architects Daughter"/>
                <a:sym typeface="Architects Daughter"/>
              </a:rPr>
              <a:t>Software Engineering</a:t>
            </a:r>
            <a:endParaRPr b="0" i="0" sz="1800" u="none" cap="none" strike="noStrike">
              <a:solidFill>
                <a:schemeClr val="lt1"/>
              </a:solidFill>
              <a:latin typeface="Architects Daughter"/>
              <a:ea typeface="Architects Daughter"/>
              <a:cs typeface="Architects Daughter"/>
              <a:sym typeface="Architects Daughter"/>
            </a:endParaRPr>
          </a:p>
        </p:txBody>
      </p:sp>
      <p:sp>
        <p:nvSpPr>
          <p:cNvPr id="181" name="Google Shape;181;g2f212c166f4_0_0"/>
          <p:cNvSpPr txBox="1"/>
          <p:nvPr/>
        </p:nvSpPr>
        <p:spPr>
          <a:xfrm>
            <a:off x="5521425" y="4070700"/>
            <a:ext cx="1670100" cy="738900"/>
          </a:xfrm>
          <a:prstGeom prst="rect">
            <a:avLst/>
          </a:prstGeom>
          <a:gradFill>
            <a:gsLst>
              <a:gs pos="0">
                <a:srgbClr val="1077D2"/>
              </a:gs>
              <a:gs pos="100000">
                <a:srgbClr val="093153"/>
              </a:gs>
            </a:gsLst>
            <a:path path="circle">
              <a:fillToRect b="50%" l="50%" r="50%" t="50%"/>
            </a:path>
            <a:tileRect/>
          </a:gradFill>
          <a:ln>
            <a:noFill/>
          </a:ln>
          <a:effectLst>
            <a:outerShdw blurRad="57150" rotWithShape="0" algn="bl" dir="5400000" dist="19050">
              <a:srgbClr val="073763">
                <a:alpha val="47843"/>
              </a:srgbClr>
            </a:outerShdw>
          </a:effectLst>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Architects Daughter"/>
                <a:ea typeface="Architects Daughter"/>
                <a:cs typeface="Architects Daughter"/>
                <a:sym typeface="Architects Daughter"/>
              </a:rPr>
              <a:t>Self-adaptive  systems</a:t>
            </a:r>
            <a:endParaRPr b="0" i="0" sz="1800" u="none" cap="none" strike="noStrike">
              <a:solidFill>
                <a:schemeClr val="lt1"/>
              </a:solidFill>
              <a:latin typeface="Architects Daughter"/>
              <a:ea typeface="Architects Daughter"/>
              <a:cs typeface="Architects Daughter"/>
              <a:sym typeface="Architects Daughter"/>
            </a:endParaRPr>
          </a:p>
        </p:txBody>
      </p:sp>
      <p:sp>
        <p:nvSpPr>
          <p:cNvPr id="182" name="Google Shape;182;g2f212c166f4_0_0"/>
          <p:cNvSpPr txBox="1"/>
          <p:nvPr/>
        </p:nvSpPr>
        <p:spPr>
          <a:xfrm>
            <a:off x="7315825" y="3162207"/>
            <a:ext cx="1670100" cy="738900"/>
          </a:xfrm>
          <a:prstGeom prst="rect">
            <a:avLst/>
          </a:prstGeom>
          <a:gradFill>
            <a:gsLst>
              <a:gs pos="0">
                <a:srgbClr val="1077D2"/>
              </a:gs>
              <a:gs pos="100000">
                <a:srgbClr val="093153"/>
              </a:gs>
            </a:gsLst>
            <a:path path="circle">
              <a:fillToRect b="50%" l="50%" r="50%" t="50%"/>
            </a:path>
            <a:tileRect/>
          </a:gradFill>
          <a:ln>
            <a:noFill/>
          </a:ln>
          <a:effectLst>
            <a:outerShdw blurRad="57150" rotWithShape="0" algn="bl" dir="5400000" dist="19050">
              <a:srgbClr val="073763">
                <a:alpha val="47843"/>
              </a:srgbClr>
            </a:outerShdw>
          </a:effectLst>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Architects Daughter"/>
                <a:ea typeface="Architects Daughter"/>
                <a:cs typeface="Architects Daughter"/>
                <a:sym typeface="Architects Daughter"/>
              </a:rPr>
              <a:t>Formal methods</a:t>
            </a:r>
            <a:endParaRPr b="0" i="0" sz="1800" u="none" cap="none" strike="noStrike">
              <a:solidFill>
                <a:schemeClr val="lt1"/>
              </a:solidFill>
              <a:latin typeface="Architects Daughter"/>
              <a:ea typeface="Architects Daughter"/>
              <a:cs typeface="Architects Daughter"/>
              <a:sym typeface="Architects Daughter"/>
            </a:endParaRPr>
          </a:p>
        </p:txBody>
      </p:sp>
      <p:sp>
        <p:nvSpPr>
          <p:cNvPr id="183" name="Google Shape;183;g2f212c166f4_0_0"/>
          <p:cNvSpPr txBox="1"/>
          <p:nvPr/>
        </p:nvSpPr>
        <p:spPr>
          <a:xfrm>
            <a:off x="3652875" y="4070700"/>
            <a:ext cx="1670100" cy="738900"/>
          </a:xfrm>
          <a:prstGeom prst="rect">
            <a:avLst/>
          </a:prstGeom>
          <a:gradFill>
            <a:gsLst>
              <a:gs pos="0">
                <a:srgbClr val="1077D2"/>
              </a:gs>
              <a:gs pos="100000">
                <a:srgbClr val="093153"/>
              </a:gs>
            </a:gsLst>
            <a:path path="circle">
              <a:fillToRect b="50%" l="50%" r="50%" t="50%"/>
            </a:path>
            <a:tileRect/>
          </a:gradFill>
          <a:ln>
            <a:noFill/>
          </a:ln>
          <a:effectLst>
            <a:outerShdw blurRad="57150" rotWithShape="0" algn="bl" dir="5400000" dist="19050">
              <a:srgbClr val="073763">
                <a:alpha val="47843"/>
              </a:srgbClr>
            </a:outerShdw>
          </a:effectLst>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Architects Daughter"/>
                <a:ea typeface="Architects Daughter"/>
                <a:cs typeface="Architects Daughter"/>
                <a:sym typeface="Architects Daughter"/>
              </a:rPr>
              <a:t>Software Architecture</a:t>
            </a:r>
            <a:endParaRPr b="0" i="0" sz="1800" u="none" cap="none" strike="noStrike">
              <a:solidFill>
                <a:schemeClr val="lt1"/>
              </a:solidFill>
              <a:latin typeface="Architects Daughter"/>
              <a:ea typeface="Architects Daughter"/>
              <a:cs typeface="Architects Daughter"/>
              <a:sym typeface="Architects Daughter"/>
            </a:endParaRPr>
          </a:p>
        </p:txBody>
      </p:sp>
      <p:sp>
        <p:nvSpPr>
          <p:cNvPr id="184" name="Google Shape;184;g2f212c166f4_0_0"/>
          <p:cNvSpPr txBox="1"/>
          <p:nvPr/>
        </p:nvSpPr>
        <p:spPr>
          <a:xfrm>
            <a:off x="7284475" y="4070700"/>
            <a:ext cx="1732800" cy="738633"/>
          </a:xfrm>
          <a:prstGeom prst="rect">
            <a:avLst/>
          </a:prstGeom>
          <a:gradFill>
            <a:gsLst>
              <a:gs pos="0">
                <a:srgbClr val="1077D2"/>
              </a:gs>
              <a:gs pos="100000">
                <a:srgbClr val="093153"/>
              </a:gs>
            </a:gsLst>
            <a:path path="circle">
              <a:fillToRect b="50%" l="50%" r="50%" t="50%"/>
            </a:path>
            <a:tileRect/>
          </a:gradFill>
          <a:ln>
            <a:noFill/>
          </a:ln>
          <a:effectLst>
            <a:outerShdw blurRad="57150" rotWithShape="0" algn="bl" dir="5400000" dist="19050">
              <a:srgbClr val="073763">
                <a:alpha val="47843"/>
              </a:srgbClr>
            </a:outerShdw>
          </a:effectLst>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Architects Daughter"/>
                <a:ea typeface="Architects Daughter"/>
                <a:cs typeface="Architects Daughter"/>
                <a:sym typeface="Architects Daughter"/>
              </a:rPr>
              <a:t>Model-driven Engineering</a:t>
            </a:r>
            <a:endParaRPr b="0" i="0" sz="1800" u="none" cap="none" strike="noStrike">
              <a:solidFill>
                <a:schemeClr val="lt1"/>
              </a:solidFill>
              <a:latin typeface="Architects Daughter"/>
              <a:ea typeface="Architects Daughter"/>
              <a:cs typeface="Architects Daughter"/>
              <a:sym typeface="Architects Daughter"/>
            </a:endParaRPr>
          </a:p>
        </p:txBody>
      </p:sp>
      <p:sp>
        <p:nvSpPr>
          <p:cNvPr id="185" name="Google Shape;185;g2f212c166f4_0_0"/>
          <p:cNvSpPr txBox="1"/>
          <p:nvPr/>
        </p:nvSpPr>
        <p:spPr>
          <a:xfrm>
            <a:off x="889729" y="889318"/>
            <a:ext cx="53607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Inter"/>
                <a:ea typeface="Inter"/>
                <a:cs typeface="Inter"/>
                <a:sym typeface="Inter"/>
              </a:rPr>
              <a:t>MSc in Computer Science (</a:t>
            </a:r>
            <a:r>
              <a:rPr b="1" i="0" lang="en" sz="1400" u="none" cap="none" strike="noStrike">
                <a:solidFill>
                  <a:srgbClr val="000000"/>
                </a:solidFill>
                <a:latin typeface="Inter"/>
                <a:ea typeface="Inter"/>
                <a:cs typeface="Inter"/>
                <a:sym typeface="Inter"/>
              </a:rPr>
              <a:t>2002</a:t>
            </a:r>
            <a:r>
              <a:rPr b="0" i="0" lang="en" sz="1400" u="none" cap="none" strike="noStrike">
                <a:solidFill>
                  <a:srgbClr val="000000"/>
                </a:solidFill>
                <a:latin typeface="Inter"/>
                <a:ea typeface="Inter"/>
                <a:cs typeface="Inter"/>
                <a:sym typeface="Inter"/>
              </a:rPr>
              <a:t>) and PhD in Computer Science (</a:t>
            </a:r>
            <a:r>
              <a:rPr b="1" i="0" lang="en" sz="1400" u="none" cap="none" strike="noStrike">
                <a:solidFill>
                  <a:srgbClr val="000000"/>
                </a:solidFill>
                <a:latin typeface="Inter"/>
                <a:ea typeface="Inter"/>
                <a:cs typeface="Inter"/>
                <a:sym typeface="Inter"/>
              </a:rPr>
              <a:t>2006</a:t>
            </a:r>
            <a:r>
              <a:rPr b="0" i="0" lang="en" sz="1400" u="none" cap="none" strike="noStrike">
                <a:solidFill>
                  <a:srgbClr val="000000"/>
                </a:solidFill>
                <a:latin typeface="Inter"/>
                <a:ea typeface="Inter"/>
                <a:cs typeface="Inter"/>
                <a:sym typeface="Inter"/>
              </a:rPr>
              <a:t>) at the University of Catania </a:t>
            </a:r>
            <a:endParaRPr b="1" i="0" sz="1400" u="none" cap="none" strike="noStrike">
              <a:solidFill>
                <a:srgbClr val="000000"/>
              </a:solidFill>
              <a:latin typeface="Inter"/>
              <a:ea typeface="Inter"/>
              <a:cs typeface="Inter"/>
              <a:sym typeface="Inter"/>
            </a:endParaRPr>
          </a:p>
        </p:txBody>
      </p:sp>
      <p:sp>
        <p:nvSpPr>
          <p:cNvPr id="186" name="Google Shape;186;g2f212c166f4_0_0"/>
          <p:cNvSpPr txBox="1"/>
          <p:nvPr/>
        </p:nvSpPr>
        <p:spPr>
          <a:xfrm>
            <a:off x="889729" y="2465281"/>
            <a:ext cx="4891800" cy="1328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300"/>
              </a:spcBef>
              <a:spcAft>
                <a:spcPts val="0"/>
              </a:spcAft>
              <a:buClr>
                <a:srgbClr val="000000"/>
              </a:buClr>
              <a:buSzPts val="1400"/>
              <a:buFont typeface="Arial"/>
              <a:buNone/>
            </a:pPr>
            <a:r>
              <a:rPr b="1" i="0" lang="en" sz="1400" u="none" cap="none" strike="noStrike">
                <a:solidFill>
                  <a:srgbClr val="000000"/>
                </a:solidFill>
                <a:latin typeface="Inter"/>
                <a:ea typeface="Inter"/>
                <a:cs typeface="Inter"/>
                <a:sym typeface="Inter"/>
              </a:rPr>
              <a:t>2017</a:t>
            </a:r>
            <a:r>
              <a:rPr b="0" i="0" lang="en" sz="1400" u="none" cap="none" strike="noStrike">
                <a:solidFill>
                  <a:srgbClr val="000000"/>
                </a:solidFill>
                <a:latin typeface="Inter"/>
                <a:ea typeface="Inter"/>
                <a:cs typeface="Inter"/>
                <a:sym typeface="Inter"/>
              </a:rPr>
              <a:t>:</a:t>
            </a:r>
            <a:r>
              <a:rPr b="1" i="0" lang="en" sz="1400" u="none" cap="none" strike="noStrike">
                <a:solidFill>
                  <a:srgbClr val="000000"/>
                </a:solidFill>
                <a:latin typeface="Inter"/>
                <a:ea typeface="Inter"/>
                <a:cs typeface="Inter"/>
                <a:sym typeface="Inter"/>
              </a:rPr>
              <a:t> </a:t>
            </a:r>
            <a:r>
              <a:rPr b="0" i="0" lang="en" sz="1400" u="none" cap="none" strike="noStrike">
                <a:solidFill>
                  <a:srgbClr val="000000"/>
                </a:solidFill>
                <a:latin typeface="Inter"/>
                <a:ea typeface="Inter"/>
                <a:cs typeface="Inter"/>
                <a:sym typeface="Inter"/>
              </a:rPr>
              <a:t>Associate Professor at the DIGIP Dept., University of Bergamo</a:t>
            </a:r>
            <a:endParaRPr b="0" i="0" sz="1200" u="none" cap="none" strike="noStrike">
              <a:solidFill>
                <a:srgbClr val="000000"/>
              </a:solidFill>
              <a:latin typeface="Inter"/>
              <a:ea typeface="Inter"/>
              <a:cs typeface="Inter"/>
              <a:sym typeface="Inter"/>
            </a:endParaRPr>
          </a:p>
          <a:p>
            <a:pPr indent="-304800" lvl="0" marL="457200" marR="0" rtl="0" algn="l">
              <a:lnSpc>
                <a:spcPct val="115000"/>
              </a:lnSpc>
              <a:spcBef>
                <a:spcPts val="300"/>
              </a:spcBef>
              <a:spcAft>
                <a:spcPts val="0"/>
              </a:spcAft>
              <a:buClr>
                <a:srgbClr val="000000"/>
              </a:buClr>
              <a:buSzPts val="1200"/>
              <a:buFont typeface="Inter"/>
              <a:buChar char="●"/>
            </a:pPr>
            <a:r>
              <a:rPr b="0" i="0" lang="en" sz="1200" u="none" cap="none" strike="noStrike">
                <a:solidFill>
                  <a:srgbClr val="000000"/>
                </a:solidFill>
                <a:latin typeface="Inter"/>
                <a:ea typeface="Inter"/>
                <a:cs typeface="Inter"/>
                <a:sym typeface="Inter"/>
              </a:rPr>
              <a:t>Department Delegate for Quality Policies, </a:t>
            </a:r>
            <a:endParaRPr b="0" i="0" sz="1200" u="none" cap="none" strike="noStrike">
              <a:solidFill>
                <a:srgbClr val="000000"/>
              </a:solidFill>
              <a:latin typeface="Inter"/>
              <a:ea typeface="Inter"/>
              <a:cs typeface="Inter"/>
              <a:sym typeface="Inter"/>
            </a:endParaRPr>
          </a:p>
          <a:p>
            <a:pPr indent="-304800" lvl="0" marL="457200" marR="0" rtl="0" algn="l">
              <a:lnSpc>
                <a:spcPct val="115000"/>
              </a:lnSpc>
              <a:spcBef>
                <a:spcPts val="0"/>
              </a:spcBef>
              <a:spcAft>
                <a:spcPts val="0"/>
              </a:spcAft>
              <a:buClr>
                <a:srgbClr val="000000"/>
              </a:buClr>
              <a:buSzPts val="1200"/>
              <a:buFont typeface="Inter"/>
              <a:buChar char="●"/>
            </a:pPr>
            <a:r>
              <a:rPr b="0" i="0" lang="en" sz="1200" u="none" cap="none" strike="noStrike">
                <a:solidFill>
                  <a:srgbClr val="000000"/>
                </a:solidFill>
                <a:latin typeface="Inter"/>
                <a:ea typeface="Inter"/>
                <a:cs typeface="Inter"/>
                <a:sym typeface="Inter"/>
              </a:rPr>
              <a:t>National Scientific qualified as full professor for 01/B1 - Informatics (from 2022)</a:t>
            </a:r>
            <a:endParaRPr b="0" i="0" sz="1200" u="none" cap="none" strike="noStrike">
              <a:solidFill>
                <a:srgbClr val="000000"/>
              </a:solidFill>
              <a:latin typeface="Inter"/>
              <a:ea typeface="Inter"/>
              <a:cs typeface="Inter"/>
              <a:sym typeface="Inter"/>
            </a:endParaRPr>
          </a:p>
        </p:txBody>
      </p:sp>
      <p:sp>
        <p:nvSpPr>
          <p:cNvPr id="187" name="Google Shape;187;g2f212c166f4_0_0"/>
          <p:cNvSpPr txBox="1"/>
          <p:nvPr/>
        </p:nvSpPr>
        <p:spPr>
          <a:xfrm>
            <a:off x="889729" y="1445068"/>
            <a:ext cx="5943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Inter"/>
                <a:ea typeface="Inter"/>
                <a:cs typeface="Inter"/>
                <a:sym typeface="Inter"/>
              </a:rPr>
              <a:t>Research fellow at the University of Milan (</a:t>
            </a:r>
            <a:r>
              <a:rPr b="1" i="0" lang="en" sz="1400" u="none" cap="none" strike="noStrike">
                <a:solidFill>
                  <a:srgbClr val="000000"/>
                </a:solidFill>
                <a:latin typeface="Inter"/>
                <a:ea typeface="Inter"/>
                <a:cs typeface="Inter"/>
                <a:sym typeface="Inter"/>
              </a:rPr>
              <a:t>2006- 2008</a:t>
            </a:r>
            <a:r>
              <a:rPr b="0" i="0" lang="en" sz="1400" u="none" cap="none" strike="noStrike">
                <a:solidFill>
                  <a:srgbClr val="000000"/>
                </a:solidFill>
                <a:latin typeface="Inter"/>
                <a:ea typeface="Inter"/>
                <a:cs typeface="Inter"/>
                <a:sym typeface="Inter"/>
              </a:rPr>
              <a:t>)</a:t>
            </a:r>
            <a:endParaRPr b="0" i="0" sz="1400" u="none" cap="none" strike="noStrike">
              <a:solidFill>
                <a:srgbClr val="000000"/>
              </a:solidFill>
              <a:latin typeface="Inter"/>
              <a:ea typeface="Inter"/>
              <a:cs typeface="Inter"/>
              <a:sym typeface="Inter"/>
            </a:endParaRPr>
          </a:p>
        </p:txBody>
      </p:sp>
      <p:sp>
        <p:nvSpPr>
          <p:cNvPr id="188" name="Google Shape;188;g2f212c166f4_0_0"/>
          <p:cNvSpPr txBox="1"/>
          <p:nvPr/>
        </p:nvSpPr>
        <p:spPr>
          <a:xfrm>
            <a:off x="912979" y="1952643"/>
            <a:ext cx="5615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Inter"/>
                <a:ea typeface="Inter"/>
                <a:cs typeface="Inter"/>
                <a:sym typeface="Inter"/>
              </a:rPr>
              <a:t>Assistant Professor at the University of Bergamo (</a:t>
            </a:r>
            <a:r>
              <a:rPr b="1" i="0" lang="en" sz="1400" u="none" cap="none" strike="noStrike">
                <a:solidFill>
                  <a:srgbClr val="000000"/>
                </a:solidFill>
                <a:latin typeface="Inter"/>
                <a:ea typeface="Inter"/>
                <a:cs typeface="Inter"/>
                <a:sym typeface="Inter"/>
              </a:rPr>
              <a:t>2009-2017</a:t>
            </a:r>
            <a:r>
              <a:rPr b="0" i="0" lang="en" sz="1400" u="none" cap="none" strike="noStrike">
                <a:solidFill>
                  <a:srgbClr val="000000"/>
                </a:solidFill>
                <a:latin typeface="Inter"/>
                <a:ea typeface="Inter"/>
                <a:cs typeface="Inter"/>
                <a:sym typeface="Inter"/>
              </a:rPr>
              <a:t>)</a:t>
            </a:r>
            <a:endParaRPr b="0" i="0" sz="1400" u="none" cap="none" strike="noStrike">
              <a:solidFill>
                <a:srgbClr val="000000"/>
              </a:solidFill>
              <a:latin typeface="Inter"/>
              <a:ea typeface="Inter"/>
              <a:cs typeface="Inter"/>
              <a:sym typeface="Inter"/>
            </a:endParaRPr>
          </a:p>
        </p:txBody>
      </p:sp>
      <p:pic>
        <p:nvPicPr>
          <p:cNvPr id="189" name="Google Shape;189;g2f212c166f4_0_0"/>
          <p:cNvPicPr preferRelativeResize="0"/>
          <p:nvPr/>
        </p:nvPicPr>
        <p:blipFill rotWithShape="1">
          <a:blip r:embed="rId3">
            <a:alphaModFix/>
          </a:blip>
          <a:srcRect b="0" l="0" r="0" t="0"/>
          <a:stretch/>
        </p:blipFill>
        <p:spPr>
          <a:xfrm>
            <a:off x="6421025" y="486175"/>
            <a:ext cx="2194800" cy="2118400"/>
          </a:xfrm>
          <a:prstGeom prst="rect">
            <a:avLst/>
          </a:prstGeom>
          <a:noFill/>
          <a:ln>
            <a:noFill/>
          </a:ln>
        </p:spPr>
      </p:pic>
    </p:spTree>
  </p:cSld>
  <p:clrMapOvr>
    <a:masterClrMapping/>
  </p:clrMapOvr>
  <p:transition>
    <p:fade/>
  </p:transition>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sp>
        <p:nvSpPr>
          <p:cNvPr id="727" name="Google Shape;727;p83"/>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AsmetaS: interactive simulation</a:t>
            </a:r>
            <a:endParaRPr/>
          </a:p>
        </p:txBody>
      </p:sp>
      <p:sp>
        <p:nvSpPr>
          <p:cNvPr id="728" name="Google Shape;728;p83"/>
          <p:cNvSpPr txBox="1"/>
          <p:nvPr>
            <p:ph idx="1" type="body"/>
          </p:nvPr>
        </p:nvSpPr>
        <p:spPr>
          <a:xfrm>
            <a:off x="576000" y="792000"/>
            <a:ext cx="7920000" cy="3780000"/>
          </a:xfrm>
          <a:prstGeom prst="rect">
            <a:avLst/>
          </a:prstGeom>
          <a:noFill/>
          <a:ln>
            <a:noFill/>
          </a:ln>
        </p:spPr>
        <p:txBody>
          <a:bodyPr anchorCtr="0" anchor="t" bIns="0" lIns="0" spcFirstLastPara="1" rIns="0" wrap="square" tIns="0">
            <a:noAutofit/>
          </a:bodyPr>
          <a:lstStyle/>
          <a:p>
            <a:pPr indent="0" lvl="0" marL="101600" rtl="0" algn="l">
              <a:lnSpc>
                <a:spcPct val="115000"/>
              </a:lnSpc>
              <a:spcBef>
                <a:spcPts val="600"/>
              </a:spcBef>
              <a:spcAft>
                <a:spcPts val="0"/>
              </a:spcAft>
              <a:buSzPts val="2000"/>
              <a:buNone/>
            </a:pPr>
            <a:r>
              <a:rPr lang="en" u="sng"/>
              <a:t>Simulation scenario</a:t>
            </a:r>
            <a:r>
              <a:rPr lang="en"/>
              <a:t>: pill in drawer 1 must be taken</a:t>
            </a:r>
            <a:endParaRPr/>
          </a:p>
          <a:p>
            <a:pPr indent="-457200" lvl="0" marL="558800" rtl="0" algn="l">
              <a:lnSpc>
                <a:spcPct val="115000"/>
              </a:lnSpc>
              <a:spcBef>
                <a:spcPts val="600"/>
              </a:spcBef>
              <a:spcAft>
                <a:spcPts val="0"/>
              </a:spcAft>
              <a:buSzPts val="2000"/>
              <a:buFont typeface="Arial Black"/>
              <a:buAutoNum type="arabicPeriod"/>
            </a:pPr>
            <a:r>
              <a:rPr lang="en"/>
              <a:t>the pill in drawer 1 hits the deadline</a:t>
            </a:r>
            <a:endParaRPr/>
          </a:p>
          <a:p>
            <a:pPr indent="-457200" lvl="0" marL="558800" rtl="0" algn="l">
              <a:lnSpc>
                <a:spcPct val="115000"/>
              </a:lnSpc>
              <a:spcBef>
                <a:spcPts val="600"/>
              </a:spcBef>
              <a:spcAft>
                <a:spcPts val="0"/>
              </a:spcAft>
              <a:buSzPts val="2000"/>
              <a:buFont typeface="Arial Black"/>
              <a:buAutoNum type="arabicPeriod"/>
            </a:pPr>
            <a:r>
              <a:rPr lang="en"/>
              <a:t>the pill becomes to be taken </a:t>
            </a:r>
            <a:endParaRPr/>
          </a:p>
          <a:p>
            <a:pPr indent="-457200" lvl="0" marL="558800" rtl="0" algn="l">
              <a:lnSpc>
                <a:spcPct val="115000"/>
              </a:lnSpc>
              <a:spcBef>
                <a:spcPts val="600"/>
              </a:spcBef>
              <a:spcAft>
                <a:spcPts val="0"/>
              </a:spcAft>
              <a:buSzPts val="2000"/>
              <a:buFont typeface="Arial Black"/>
              <a:buAutoNum type="arabicPeriod"/>
            </a:pPr>
            <a:r>
              <a:rPr lang="en"/>
              <a:t>the LED becomes ON</a:t>
            </a:r>
            <a:endParaRPr/>
          </a:p>
          <a:p>
            <a:pPr indent="-457200" lvl="0" marL="558800" rtl="0" algn="l">
              <a:lnSpc>
                <a:spcPct val="115000"/>
              </a:lnSpc>
              <a:spcBef>
                <a:spcPts val="600"/>
              </a:spcBef>
              <a:spcAft>
                <a:spcPts val="0"/>
              </a:spcAft>
              <a:buSzPts val="2000"/>
              <a:buFont typeface="Arial Black"/>
              <a:buAutoNum type="arabicPeriod"/>
            </a:pPr>
            <a:r>
              <a:rPr lang="en"/>
              <a:t>the user takes the pill</a:t>
            </a:r>
            <a:endParaRPr/>
          </a:p>
          <a:p>
            <a:pPr indent="-457200" lvl="0" marL="558800" rtl="0" algn="l">
              <a:lnSpc>
                <a:spcPct val="115000"/>
              </a:lnSpc>
              <a:spcBef>
                <a:spcPts val="600"/>
              </a:spcBef>
              <a:spcAft>
                <a:spcPts val="0"/>
              </a:spcAft>
              <a:buSzPts val="2000"/>
              <a:buFont typeface="Arial Black"/>
              <a:buAutoNum type="arabicPeriod"/>
            </a:pPr>
            <a:r>
              <a:rPr lang="en"/>
              <a:t>the LED becomes OFF</a:t>
            </a:r>
            <a:endParaRPr/>
          </a:p>
        </p:txBody>
      </p:sp>
    </p:spTree>
  </p:cSld>
  <p:clrMapOvr>
    <a:masterClrMapping/>
  </p:clrMapOvr>
  <p:transition>
    <p:fade/>
  </p:transition>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 name="Shape 732"/>
        <p:cNvGrpSpPr/>
        <p:nvPr/>
      </p:nvGrpSpPr>
      <p:grpSpPr>
        <a:xfrm>
          <a:off x="0" y="0"/>
          <a:ext cx="0" cy="0"/>
          <a:chOff x="0" y="0"/>
          <a:chExt cx="0" cy="0"/>
        </a:xfrm>
      </p:grpSpPr>
      <p:sp>
        <p:nvSpPr>
          <p:cNvPr id="733" name="Google Shape;733;g2f115a0fc9b_2_75"/>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AsmetaS: interactive simulation</a:t>
            </a:r>
            <a:endParaRPr/>
          </a:p>
        </p:txBody>
      </p:sp>
      <p:sp>
        <p:nvSpPr>
          <p:cNvPr id="734" name="Google Shape;734;g2f115a0fc9b_2_75"/>
          <p:cNvSpPr txBox="1"/>
          <p:nvPr>
            <p:ph idx="4294967295" type="body"/>
          </p:nvPr>
        </p:nvSpPr>
        <p:spPr>
          <a:xfrm>
            <a:off x="576000" y="1070920"/>
            <a:ext cx="7920000" cy="2070100"/>
          </a:xfrm>
          <a:prstGeom prst="rect">
            <a:avLst/>
          </a:prstGeom>
          <a:solidFill>
            <a:schemeClr val="lt1"/>
          </a:solidFill>
          <a:ln>
            <a:noFill/>
          </a:ln>
        </p:spPr>
        <p:txBody>
          <a:bodyPr anchorCtr="0" anchor="t" bIns="0" lIns="0" spcFirstLastPara="1" rIns="0" wrap="square" tIns="0">
            <a:noAutofit/>
          </a:bodyPr>
          <a:lstStyle/>
          <a:p>
            <a:pPr indent="0" lvl="0" marL="101600" rtl="0" algn="l">
              <a:lnSpc>
                <a:spcPct val="115000"/>
              </a:lnSpc>
              <a:spcBef>
                <a:spcPts val="0"/>
              </a:spcBef>
              <a:spcAft>
                <a:spcPts val="0"/>
              </a:spcAft>
              <a:buSzPts val="2400"/>
              <a:buNone/>
            </a:pPr>
            <a:r>
              <a:rPr lang="en" sz="1600">
                <a:solidFill>
                  <a:schemeClr val="dk1"/>
                </a:solidFill>
                <a:latin typeface="Courier New"/>
                <a:ea typeface="Courier New"/>
                <a:cs typeface="Courier New"/>
                <a:sym typeface="Courier New"/>
              </a:rPr>
              <a:t>Running interactively pillbox_ground.asm</a:t>
            </a:r>
            <a:endParaRPr/>
          </a:p>
          <a:p>
            <a:pPr indent="0" lvl="0" marL="101600" rtl="0" algn="l">
              <a:lnSpc>
                <a:spcPct val="115000"/>
              </a:lnSpc>
              <a:spcBef>
                <a:spcPts val="0"/>
              </a:spcBef>
              <a:spcAft>
                <a:spcPts val="0"/>
              </a:spcAft>
              <a:buSzPts val="2400"/>
              <a:buNone/>
            </a:pPr>
            <a:r>
              <a:rPr b="1" lang="en" sz="1600" u="sng">
                <a:solidFill>
                  <a:schemeClr val="dk1"/>
                </a:solidFill>
                <a:latin typeface="Courier New"/>
                <a:ea typeface="Courier New"/>
                <a:cs typeface="Courier New"/>
                <a:sym typeface="Courier New"/>
              </a:rPr>
              <a:t>INITIAL STATE</a:t>
            </a:r>
            <a:r>
              <a:rPr lang="en" sz="1600">
                <a:solidFill>
                  <a:schemeClr val="dk1"/>
                </a:solidFill>
                <a:latin typeface="Courier New"/>
                <a:ea typeface="Courier New"/>
                <a:cs typeface="Courier New"/>
                <a:sym typeface="Courier New"/>
              </a:rPr>
              <a:t>:</a:t>
            </a:r>
            <a:endParaRPr/>
          </a:p>
          <a:p>
            <a:pPr indent="0" lvl="0" marL="101600" rtl="0" algn="l">
              <a:lnSpc>
                <a:spcPct val="115000"/>
              </a:lnSpc>
              <a:spcBef>
                <a:spcPts val="0"/>
              </a:spcBef>
              <a:spcAft>
                <a:spcPts val="0"/>
              </a:spcAft>
              <a:buSzPts val="2400"/>
              <a:buNone/>
            </a:pPr>
            <a:r>
              <a:rPr lang="en" sz="1600">
                <a:solidFill>
                  <a:schemeClr val="dk1"/>
                </a:solidFill>
                <a:latin typeface="Courier New"/>
                <a:ea typeface="Courier New"/>
                <a:cs typeface="Courier New"/>
                <a:sym typeface="Courier New"/>
              </a:rPr>
              <a:t>Drawer={drawer1,drawer2,drawer3}</a:t>
            </a:r>
            <a:endParaRPr/>
          </a:p>
          <a:p>
            <a:pPr indent="0" lvl="0" marL="101600" rtl="0" algn="l">
              <a:lnSpc>
                <a:spcPct val="115000"/>
              </a:lnSpc>
              <a:spcBef>
                <a:spcPts val="0"/>
              </a:spcBef>
              <a:spcAft>
                <a:spcPts val="0"/>
              </a:spcAft>
              <a:buSzPts val="2400"/>
              <a:buNone/>
            </a:pPr>
            <a:r>
              <a:t/>
            </a:r>
            <a:endParaRPr sz="1600">
              <a:latin typeface="Courier New"/>
              <a:ea typeface="Courier New"/>
              <a:cs typeface="Courier New"/>
              <a:sym typeface="Courier New"/>
            </a:endParaRPr>
          </a:p>
          <a:p>
            <a:pPr indent="0" lvl="0" marL="101600" rtl="0" algn="l">
              <a:lnSpc>
                <a:spcPct val="115000"/>
              </a:lnSpc>
              <a:spcBef>
                <a:spcPts val="0"/>
              </a:spcBef>
              <a:spcAft>
                <a:spcPts val="0"/>
              </a:spcAft>
              <a:buSzPts val="2400"/>
              <a:buNone/>
            </a:pPr>
            <a:r>
              <a:t/>
            </a:r>
            <a:endParaRPr sz="1600">
              <a:latin typeface="Courier New"/>
              <a:ea typeface="Courier New"/>
              <a:cs typeface="Courier New"/>
              <a:sym typeface="Courier New"/>
            </a:endParaRPr>
          </a:p>
          <a:p>
            <a:pPr indent="0" lvl="0" marL="101600" marR="0" rtl="0" algn="l">
              <a:lnSpc>
                <a:spcPct val="100000"/>
              </a:lnSpc>
              <a:spcBef>
                <a:spcPts val="0"/>
              </a:spcBef>
              <a:spcAft>
                <a:spcPts val="0"/>
              </a:spcAft>
              <a:buClr>
                <a:srgbClr val="000000"/>
              </a:buClr>
              <a:buSzPts val="1600"/>
              <a:buFont typeface="Arial"/>
              <a:buNone/>
            </a:pPr>
            <a:r>
              <a:rPr b="1" i="0" lang="en" sz="1600" u="none" cap="none" strike="noStrike">
                <a:solidFill>
                  <a:srgbClr val="004891"/>
                </a:solidFill>
                <a:latin typeface="Courier New"/>
                <a:ea typeface="Courier New"/>
                <a:cs typeface="Courier New"/>
                <a:sym typeface="Courier New"/>
              </a:rPr>
              <a:t>Insert a boolean constant for pillDeadlineHit(drawer1):true</a:t>
            </a:r>
            <a:endParaRPr/>
          </a:p>
          <a:p>
            <a:pPr indent="0" lvl="0" marL="101600" marR="0" rtl="0" algn="l">
              <a:lnSpc>
                <a:spcPct val="100000"/>
              </a:lnSpc>
              <a:spcBef>
                <a:spcPts val="0"/>
              </a:spcBef>
              <a:spcAft>
                <a:spcPts val="0"/>
              </a:spcAft>
              <a:buClr>
                <a:srgbClr val="000000"/>
              </a:buClr>
              <a:buSzPts val="1600"/>
              <a:buFont typeface="Arial"/>
              <a:buNone/>
            </a:pPr>
            <a:r>
              <a:rPr b="1" i="0" lang="en" sz="1600" u="none" cap="none" strike="noStrike">
                <a:solidFill>
                  <a:srgbClr val="004891"/>
                </a:solidFill>
                <a:latin typeface="Courier New"/>
                <a:ea typeface="Courier New"/>
                <a:cs typeface="Courier New"/>
                <a:sym typeface="Courier New"/>
              </a:rPr>
              <a:t>Insert a boolean constant for pillDeadlineHit(drawer2):false</a:t>
            </a:r>
            <a:endParaRPr/>
          </a:p>
          <a:p>
            <a:pPr indent="0" lvl="0" marL="101600" marR="0" rtl="0" algn="l">
              <a:lnSpc>
                <a:spcPct val="100000"/>
              </a:lnSpc>
              <a:spcBef>
                <a:spcPts val="0"/>
              </a:spcBef>
              <a:spcAft>
                <a:spcPts val="0"/>
              </a:spcAft>
              <a:buClr>
                <a:srgbClr val="000000"/>
              </a:buClr>
              <a:buSzPts val="1600"/>
              <a:buFont typeface="Arial"/>
              <a:buNone/>
            </a:pPr>
            <a:r>
              <a:rPr b="1" i="0" lang="en" sz="1600" u="none" cap="none" strike="noStrike">
                <a:solidFill>
                  <a:srgbClr val="004891"/>
                </a:solidFill>
                <a:latin typeface="Courier New"/>
                <a:ea typeface="Courier New"/>
                <a:cs typeface="Courier New"/>
                <a:sym typeface="Courier New"/>
              </a:rPr>
              <a:t>Insert a boolean constant for pillDeadlineHit(drawer3):false</a:t>
            </a:r>
            <a:endParaRPr/>
          </a:p>
        </p:txBody>
      </p:sp>
      <p:sp>
        <p:nvSpPr>
          <p:cNvPr id="735" name="Google Shape;735;g2f115a0fc9b_2_75"/>
          <p:cNvSpPr/>
          <p:nvPr/>
        </p:nvSpPr>
        <p:spPr>
          <a:xfrm>
            <a:off x="6832809" y="1539912"/>
            <a:ext cx="554182" cy="566058"/>
          </a:xfrm>
          <a:prstGeom prst="ellipse">
            <a:avLst/>
          </a:prstGeom>
          <a:solidFill>
            <a:schemeClr val="accent6"/>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 sz="2400" u="none" cap="none" strike="noStrike">
                <a:solidFill>
                  <a:schemeClr val="lt1"/>
                </a:solidFill>
                <a:latin typeface="Arial"/>
                <a:ea typeface="Arial"/>
                <a:cs typeface="Arial"/>
                <a:sym typeface="Arial"/>
              </a:rPr>
              <a:t>1</a:t>
            </a:r>
            <a:endParaRPr b="0" i="0" sz="2400" u="none" cap="none" strike="noStrike">
              <a:solidFill>
                <a:schemeClr val="lt1"/>
              </a:solidFill>
              <a:latin typeface="Arial"/>
              <a:ea typeface="Arial"/>
              <a:cs typeface="Arial"/>
              <a:sym typeface="Arial"/>
            </a:endParaRPr>
          </a:p>
        </p:txBody>
      </p:sp>
    </p:spTree>
  </p:cSld>
  <p:clrMapOvr>
    <a:masterClrMapping/>
  </p:clrMapOvr>
  <p:transition>
    <p:fade/>
  </p:transition>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39" name="Shape 739"/>
        <p:cNvGrpSpPr/>
        <p:nvPr/>
      </p:nvGrpSpPr>
      <p:grpSpPr>
        <a:xfrm>
          <a:off x="0" y="0"/>
          <a:ext cx="0" cy="0"/>
          <a:chOff x="0" y="0"/>
          <a:chExt cx="0" cy="0"/>
        </a:xfrm>
      </p:grpSpPr>
      <p:sp>
        <p:nvSpPr>
          <p:cNvPr id="740" name="Google Shape;740;p84"/>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AsmetaS: interactive simulation</a:t>
            </a:r>
            <a:endParaRPr/>
          </a:p>
        </p:txBody>
      </p:sp>
      <p:sp>
        <p:nvSpPr>
          <p:cNvPr id="741" name="Google Shape;741;p84"/>
          <p:cNvSpPr txBox="1"/>
          <p:nvPr>
            <p:ph idx="1" type="body"/>
          </p:nvPr>
        </p:nvSpPr>
        <p:spPr>
          <a:xfrm>
            <a:off x="576000" y="1413464"/>
            <a:ext cx="7920000" cy="2105731"/>
          </a:xfrm>
          <a:prstGeom prst="rect">
            <a:avLst/>
          </a:prstGeom>
          <a:solidFill>
            <a:schemeClr val="lt1"/>
          </a:solidFill>
          <a:ln>
            <a:noFill/>
          </a:ln>
        </p:spPr>
        <p:txBody>
          <a:bodyPr anchorCtr="0" anchor="t" bIns="0" lIns="0" spcFirstLastPara="1" rIns="0" wrap="square" tIns="0">
            <a:noAutofit/>
          </a:bodyPr>
          <a:lstStyle/>
          <a:p>
            <a:pPr indent="0" lvl="0" marL="101600" rtl="0" algn="l">
              <a:lnSpc>
                <a:spcPct val="115000"/>
              </a:lnSpc>
              <a:spcBef>
                <a:spcPts val="0"/>
              </a:spcBef>
              <a:spcAft>
                <a:spcPts val="0"/>
              </a:spcAft>
              <a:buSzPts val="2000"/>
              <a:buNone/>
            </a:pPr>
            <a:r>
              <a:rPr lang="en" sz="1600">
                <a:solidFill>
                  <a:schemeClr val="dk1"/>
                </a:solidFill>
                <a:latin typeface="Courier New"/>
                <a:ea typeface="Courier New"/>
                <a:cs typeface="Courier New"/>
                <a:sym typeface="Courier New"/>
              </a:rPr>
              <a:t>&lt;State 0 (monitored)&gt;</a:t>
            </a:r>
            <a:endParaRPr/>
          </a:p>
          <a:p>
            <a:pPr indent="0" lvl="0" marL="101600" rtl="0" algn="l">
              <a:lnSpc>
                <a:spcPct val="115000"/>
              </a:lnSpc>
              <a:spcBef>
                <a:spcPts val="0"/>
              </a:spcBef>
              <a:spcAft>
                <a:spcPts val="0"/>
              </a:spcAft>
              <a:buSzPts val="2000"/>
              <a:buNone/>
            </a:pPr>
            <a:r>
              <a:rPr b="1" lang="en" sz="1600">
                <a:solidFill>
                  <a:srgbClr val="C00000"/>
                </a:solidFill>
                <a:latin typeface="Courier New"/>
                <a:ea typeface="Courier New"/>
                <a:cs typeface="Courier New"/>
                <a:sym typeface="Courier New"/>
              </a:rPr>
              <a:t>pillDeadlineHit(drawer1)=true </a:t>
            </a:r>
            <a:endParaRPr/>
          </a:p>
          <a:p>
            <a:pPr indent="0" lvl="0" marL="101600" rtl="0" algn="l">
              <a:lnSpc>
                <a:spcPct val="115000"/>
              </a:lnSpc>
              <a:spcBef>
                <a:spcPts val="0"/>
              </a:spcBef>
              <a:spcAft>
                <a:spcPts val="0"/>
              </a:spcAft>
              <a:buSzPts val="2000"/>
              <a:buNone/>
            </a:pPr>
            <a:r>
              <a:rPr lang="en" sz="1600">
                <a:solidFill>
                  <a:schemeClr val="dk1"/>
                </a:solidFill>
                <a:latin typeface="Courier New"/>
                <a:ea typeface="Courier New"/>
                <a:cs typeface="Courier New"/>
                <a:sym typeface="Courier New"/>
              </a:rPr>
              <a:t>pillDeadlineHit(drawer2)=false</a:t>
            </a:r>
            <a:endParaRPr/>
          </a:p>
          <a:p>
            <a:pPr indent="0" lvl="0" marL="101600" rtl="0" algn="l">
              <a:lnSpc>
                <a:spcPct val="115000"/>
              </a:lnSpc>
              <a:spcBef>
                <a:spcPts val="0"/>
              </a:spcBef>
              <a:spcAft>
                <a:spcPts val="0"/>
              </a:spcAft>
              <a:buSzPts val="2000"/>
              <a:buNone/>
            </a:pPr>
            <a:r>
              <a:rPr lang="en" sz="1600">
                <a:solidFill>
                  <a:schemeClr val="dk1"/>
                </a:solidFill>
                <a:latin typeface="Courier New"/>
                <a:ea typeface="Courier New"/>
                <a:cs typeface="Courier New"/>
                <a:sym typeface="Courier New"/>
              </a:rPr>
              <a:t>pillDeadlineHit(drawer3)=false</a:t>
            </a:r>
            <a:endParaRPr/>
          </a:p>
          <a:p>
            <a:pPr indent="0" lvl="0" marL="101600" rtl="0" algn="l">
              <a:lnSpc>
                <a:spcPct val="115000"/>
              </a:lnSpc>
              <a:spcBef>
                <a:spcPts val="0"/>
              </a:spcBef>
              <a:spcAft>
                <a:spcPts val="0"/>
              </a:spcAft>
              <a:buSzPts val="2000"/>
              <a:buNone/>
            </a:pPr>
            <a:r>
              <a:rPr lang="en" sz="1600">
                <a:solidFill>
                  <a:schemeClr val="dk1"/>
                </a:solidFill>
                <a:latin typeface="Courier New"/>
                <a:ea typeface="Courier New"/>
                <a:cs typeface="Courier New"/>
                <a:sym typeface="Courier New"/>
              </a:rPr>
              <a:t>&lt;/State 0 (monitored)&gt;</a:t>
            </a:r>
            <a:endParaRPr/>
          </a:p>
          <a:p>
            <a:pPr indent="0" lvl="0" marL="101600" rtl="0" algn="l">
              <a:lnSpc>
                <a:spcPct val="115000"/>
              </a:lnSpc>
              <a:spcBef>
                <a:spcPts val="0"/>
              </a:spcBef>
              <a:spcAft>
                <a:spcPts val="0"/>
              </a:spcAft>
              <a:buSzPts val="2000"/>
              <a:buNone/>
            </a:pPr>
            <a:r>
              <a:rPr lang="en" sz="1600">
                <a:solidFill>
                  <a:schemeClr val="dk1"/>
                </a:solidFill>
                <a:latin typeface="Courier New"/>
                <a:ea typeface="Courier New"/>
                <a:cs typeface="Courier New"/>
                <a:sym typeface="Courier New"/>
              </a:rPr>
              <a:t>&lt;UpdateSet - 0&gt;</a:t>
            </a:r>
            <a:endParaRPr/>
          </a:p>
          <a:p>
            <a:pPr indent="0" lvl="0" marL="101600" rtl="0" algn="l">
              <a:lnSpc>
                <a:spcPct val="115000"/>
              </a:lnSpc>
              <a:spcBef>
                <a:spcPts val="0"/>
              </a:spcBef>
              <a:spcAft>
                <a:spcPts val="0"/>
              </a:spcAft>
              <a:buSzPts val="2000"/>
              <a:buNone/>
            </a:pPr>
            <a:r>
              <a:rPr b="1" lang="en" sz="1600">
                <a:solidFill>
                  <a:srgbClr val="C00000"/>
                </a:solidFill>
                <a:latin typeface="Courier New"/>
                <a:ea typeface="Courier New"/>
                <a:cs typeface="Courier New"/>
                <a:sym typeface="Courier New"/>
              </a:rPr>
              <a:t>isPillTobeTaken(drawer1)=true</a:t>
            </a:r>
            <a:endParaRPr/>
          </a:p>
          <a:p>
            <a:pPr indent="0" lvl="0" marL="101600" rtl="0" algn="l">
              <a:lnSpc>
                <a:spcPct val="115000"/>
              </a:lnSpc>
              <a:spcBef>
                <a:spcPts val="0"/>
              </a:spcBef>
              <a:spcAft>
                <a:spcPts val="0"/>
              </a:spcAft>
              <a:buSzPts val="2000"/>
              <a:buNone/>
            </a:pPr>
            <a:r>
              <a:rPr lang="en" sz="1600">
                <a:solidFill>
                  <a:schemeClr val="dk1"/>
                </a:solidFill>
                <a:latin typeface="Courier New"/>
                <a:ea typeface="Courier New"/>
                <a:cs typeface="Courier New"/>
                <a:sym typeface="Courier New"/>
              </a:rPr>
              <a:t>&lt;/UpdateSet&gt;</a:t>
            </a:r>
            <a:endParaRPr/>
          </a:p>
        </p:txBody>
      </p:sp>
      <p:sp>
        <p:nvSpPr>
          <p:cNvPr id="742" name="Google Shape;742;p84"/>
          <p:cNvSpPr/>
          <p:nvPr/>
        </p:nvSpPr>
        <p:spPr>
          <a:xfrm>
            <a:off x="4631518" y="2953137"/>
            <a:ext cx="554182" cy="566058"/>
          </a:xfrm>
          <a:prstGeom prst="ellipse">
            <a:avLst/>
          </a:prstGeom>
          <a:solidFill>
            <a:schemeClr val="accent6"/>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 sz="2400" u="none" cap="none" strike="noStrike">
                <a:solidFill>
                  <a:schemeClr val="lt1"/>
                </a:solidFill>
                <a:latin typeface="Arial"/>
                <a:ea typeface="Arial"/>
                <a:cs typeface="Arial"/>
                <a:sym typeface="Arial"/>
              </a:rPr>
              <a:t>2</a:t>
            </a:r>
            <a:endParaRPr b="0" i="0" sz="2400" u="none" cap="none" strike="noStrike">
              <a:solidFill>
                <a:schemeClr val="lt1"/>
              </a:solidFill>
              <a:latin typeface="Arial"/>
              <a:ea typeface="Arial"/>
              <a:cs typeface="Arial"/>
              <a:sym typeface="Arial"/>
            </a:endParaRPr>
          </a:p>
        </p:txBody>
      </p:sp>
    </p:spTree>
  </p:cSld>
  <p:clrMapOvr>
    <a:masterClrMapping/>
  </p:clrMapOvr>
  <p:transition>
    <p:fade/>
  </p:transition>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6" name="Shape 746"/>
        <p:cNvGrpSpPr/>
        <p:nvPr/>
      </p:nvGrpSpPr>
      <p:grpSpPr>
        <a:xfrm>
          <a:off x="0" y="0"/>
          <a:ext cx="0" cy="0"/>
          <a:chOff x="0" y="0"/>
          <a:chExt cx="0" cy="0"/>
        </a:xfrm>
      </p:grpSpPr>
      <p:sp>
        <p:nvSpPr>
          <p:cNvPr id="747" name="Google Shape;747;p85"/>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AsmetaS: interactive simulation</a:t>
            </a:r>
            <a:endParaRPr/>
          </a:p>
        </p:txBody>
      </p:sp>
      <p:sp>
        <p:nvSpPr>
          <p:cNvPr id="748" name="Google Shape;748;p85"/>
          <p:cNvSpPr txBox="1"/>
          <p:nvPr>
            <p:ph idx="1" type="body"/>
          </p:nvPr>
        </p:nvSpPr>
        <p:spPr>
          <a:xfrm>
            <a:off x="576000" y="802060"/>
            <a:ext cx="7920000" cy="3431809"/>
          </a:xfrm>
          <a:prstGeom prst="rect">
            <a:avLst/>
          </a:prstGeom>
          <a:solidFill>
            <a:schemeClr val="lt1"/>
          </a:solidFill>
          <a:ln>
            <a:noFill/>
          </a:ln>
        </p:spPr>
        <p:txBody>
          <a:bodyPr anchorCtr="0" anchor="t" bIns="0" lIns="0" spcFirstLastPara="1" rIns="0" wrap="square" tIns="0">
            <a:noAutofit/>
          </a:bodyPr>
          <a:lstStyle/>
          <a:p>
            <a:pPr indent="0" lvl="0" marL="101600" rtl="0" algn="l">
              <a:lnSpc>
                <a:spcPct val="115000"/>
              </a:lnSpc>
              <a:spcBef>
                <a:spcPts val="0"/>
              </a:spcBef>
              <a:spcAft>
                <a:spcPts val="0"/>
              </a:spcAft>
              <a:buSzPts val="2000"/>
              <a:buNone/>
            </a:pPr>
            <a:r>
              <a:rPr lang="en" sz="1600">
                <a:solidFill>
                  <a:schemeClr val="dk1"/>
                </a:solidFill>
                <a:latin typeface="Courier New"/>
                <a:ea typeface="Courier New"/>
                <a:cs typeface="Courier New"/>
                <a:sym typeface="Courier New"/>
              </a:rPr>
              <a:t>&lt;</a:t>
            </a:r>
            <a:r>
              <a:rPr b="1" lang="en" sz="1600" u="sng">
                <a:solidFill>
                  <a:schemeClr val="dk1"/>
                </a:solidFill>
                <a:latin typeface="Courier New"/>
                <a:ea typeface="Courier New"/>
                <a:cs typeface="Courier New"/>
                <a:sym typeface="Courier New"/>
              </a:rPr>
              <a:t>State 1</a:t>
            </a:r>
            <a:r>
              <a:rPr lang="en" sz="1600">
                <a:solidFill>
                  <a:schemeClr val="dk1"/>
                </a:solidFill>
                <a:latin typeface="Courier New"/>
                <a:ea typeface="Courier New"/>
                <a:cs typeface="Courier New"/>
                <a:sym typeface="Courier New"/>
              </a:rPr>
              <a:t> (controlled)&gt;</a:t>
            </a:r>
            <a:endParaRPr/>
          </a:p>
          <a:p>
            <a:pPr indent="0" lvl="0" marL="101600" rtl="0" algn="l">
              <a:lnSpc>
                <a:spcPct val="115000"/>
              </a:lnSpc>
              <a:spcBef>
                <a:spcPts val="0"/>
              </a:spcBef>
              <a:spcAft>
                <a:spcPts val="0"/>
              </a:spcAft>
              <a:buSzPts val="2000"/>
              <a:buNone/>
            </a:pPr>
            <a:r>
              <a:rPr lang="en" sz="1600">
                <a:solidFill>
                  <a:schemeClr val="dk1"/>
                </a:solidFill>
                <a:latin typeface="Courier New"/>
                <a:ea typeface="Courier New"/>
                <a:cs typeface="Courier New"/>
                <a:sym typeface="Courier New"/>
              </a:rPr>
              <a:t>drawerLed(drawer1)=OFF</a:t>
            </a:r>
            <a:endParaRPr/>
          </a:p>
          <a:p>
            <a:pPr indent="0" lvl="0" marL="101600" rtl="0" algn="l">
              <a:lnSpc>
                <a:spcPct val="115000"/>
              </a:lnSpc>
              <a:spcBef>
                <a:spcPts val="0"/>
              </a:spcBef>
              <a:spcAft>
                <a:spcPts val="0"/>
              </a:spcAft>
              <a:buSzPts val="2000"/>
              <a:buNone/>
            </a:pPr>
            <a:r>
              <a:rPr lang="en" sz="1600">
                <a:solidFill>
                  <a:schemeClr val="dk1"/>
                </a:solidFill>
                <a:latin typeface="Courier New"/>
                <a:ea typeface="Courier New"/>
                <a:cs typeface="Courier New"/>
                <a:sym typeface="Courier New"/>
              </a:rPr>
              <a:t>drawerLed(drawer2)=OFF</a:t>
            </a:r>
            <a:endParaRPr/>
          </a:p>
          <a:p>
            <a:pPr indent="0" lvl="0" marL="101600" rtl="0" algn="l">
              <a:lnSpc>
                <a:spcPct val="115000"/>
              </a:lnSpc>
              <a:spcBef>
                <a:spcPts val="0"/>
              </a:spcBef>
              <a:spcAft>
                <a:spcPts val="0"/>
              </a:spcAft>
              <a:buSzPts val="2000"/>
              <a:buNone/>
            </a:pPr>
            <a:r>
              <a:rPr lang="en" sz="1600">
                <a:solidFill>
                  <a:schemeClr val="dk1"/>
                </a:solidFill>
                <a:latin typeface="Courier New"/>
                <a:ea typeface="Courier New"/>
                <a:cs typeface="Courier New"/>
                <a:sym typeface="Courier New"/>
              </a:rPr>
              <a:t>drawerLed(drawer3)=OFF</a:t>
            </a:r>
            <a:endParaRPr/>
          </a:p>
          <a:p>
            <a:pPr indent="0" lvl="0" marL="101600" rtl="0" algn="l">
              <a:lnSpc>
                <a:spcPct val="115000"/>
              </a:lnSpc>
              <a:spcBef>
                <a:spcPts val="0"/>
              </a:spcBef>
              <a:spcAft>
                <a:spcPts val="0"/>
              </a:spcAft>
              <a:buSzPts val="2000"/>
              <a:buNone/>
            </a:pPr>
            <a:r>
              <a:rPr b="1" lang="en" sz="1600">
                <a:solidFill>
                  <a:srgbClr val="C00000"/>
                </a:solidFill>
                <a:latin typeface="Courier New"/>
                <a:ea typeface="Courier New"/>
                <a:cs typeface="Courier New"/>
                <a:sym typeface="Courier New"/>
              </a:rPr>
              <a:t>isPillTobeTaken(drawer1)=true </a:t>
            </a:r>
            <a:endParaRPr/>
          </a:p>
          <a:p>
            <a:pPr indent="0" lvl="0" marL="101600" rtl="0" algn="l">
              <a:lnSpc>
                <a:spcPct val="115000"/>
              </a:lnSpc>
              <a:spcBef>
                <a:spcPts val="0"/>
              </a:spcBef>
              <a:spcAft>
                <a:spcPts val="0"/>
              </a:spcAft>
              <a:buSzPts val="2000"/>
              <a:buNone/>
            </a:pPr>
            <a:r>
              <a:rPr lang="en" sz="1600">
                <a:solidFill>
                  <a:schemeClr val="dk1"/>
                </a:solidFill>
                <a:latin typeface="Courier New"/>
                <a:ea typeface="Courier New"/>
                <a:cs typeface="Courier New"/>
                <a:sym typeface="Courier New"/>
              </a:rPr>
              <a:t>isPillTobeTaken(drawer2)=false</a:t>
            </a:r>
            <a:endParaRPr/>
          </a:p>
          <a:p>
            <a:pPr indent="0" lvl="0" marL="101600" rtl="0" algn="l">
              <a:lnSpc>
                <a:spcPct val="115000"/>
              </a:lnSpc>
              <a:spcBef>
                <a:spcPts val="0"/>
              </a:spcBef>
              <a:spcAft>
                <a:spcPts val="0"/>
              </a:spcAft>
              <a:buSzPts val="2000"/>
              <a:buNone/>
            </a:pPr>
            <a:r>
              <a:rPr lang="en" sz="1600">
                <a:solidFill>
                  <a:schemeClr val="dk1"/>
                </a:solidFill>
                <a:latin typeface="Courier New"/>
                <a:ea typeface="Courier New"/>
                <a:cs typeface="Courier New"/>
                <a:sym typeface="Courier New"/>
              </a:rPr>
              <a:t>isPillTobeTaken(drawer3)=false</a:t>
            </a:r>
            <a:endParaRPr/>
          </a:p>
          <a:p>
            <a:pPr indent="0" lvl="0" marL="101600" rtl="0" algn="l">
              <a:lnSpc>
                <a:spcPct val="115000"/>
              </a:lnSpc>
              <a:spcBef>
                <a:spcPts val="0"/>
              </a:spcBef>
              <a:spcAft>
                <a:spcPts val="0"/>
              </a:spcAft>
              <a:buSzPts val="2000"/>
              <a:buNone/>
            </a:pPr>
            <a:r>
              <a:rPr lang="en" sz="1600">
                <a:solidFill>
                  <a:schemeClr val="dk1"/>
                </a:solidFill>
                <a:latin typeface="Courier New"/>
                <a:ea typeface="Courier New"/>
                <a:cs typeface="Courier New"/>
                <a:sym typeface="Courier New"/>
              </a:rPr>
              <a:t>&lt;/State 1 (controlled)&gt;</a:t>
            </a:r>
            <a:endParaRPr/>
          </a:p>
          <a:p>
            <a:pPr indent="0" lvl="0" marL="101600" marR="0" rtl="0" algn="l">
              <a:lnSpc>
                <a:spcPct val="100000"/>
              </a:lnSpc>
              <a:spcBef>
                <a:spcPts val="0"/>
              </a:spcBef>
              <a:spcAft>
                <a:spcPts val="0"/>
              </a:spcAft>
              <a:buClr>
                <a:srgbClr val="000000"/>
              </a:buClr>
              <a:buSzPts val="1600"/>
              <a:buFont typeface="Arial"/>
              <a:buNone/>
            </a:pPr>
            <a:r>
              <a:rPr b="1" i="0" lang="en" sz="1600" u="none" cap="none" strike="noStrike">
                <a:solidFill>
                  <a:srgbClr val="004891"/>
                </a:solidFill>
                <a:latin typeface="Courier New"/>
                <a:ea typeface="Courier New"/>
                <a:cs typeface="Courier New"/>
                <a:sym typeface="Courier New"/>
              </a:rPr>
              <a:t>Insert a boolean constant for pillDeadlineHit(drawer1):false</a:t>
            </a:r>
            <a:endParaRPr/>
          </a:p>
          <a:p>
            <a:pPr indent="0" lvl="0" marL="101600" marR="0" rtl="0" algn="l">
              <a:lnSpc>
                <a:spcPct val="100000"/>
              </a:lnSpc>
              <a:spcBef>
                <a:spcPts val="0"/>
              </a:spcBef>
              <a:spcAft>
                <a:spcPts val="0"/>
              </a:spcAft>
              <a:buClr>
                <a:srgbClr val="000000"/>
              </a:buClr>
              <a:buSzPts val="1600"/>
              <a:buFont typeface="Arial"/>
              <a:buNone/>
            </a:pPr>
            <a:r>
              <a:rPr b="1" i="0" lang="en" sz="1600" u="none" cap="none" strike="noStrike">
                <a:solidFill>
                  <a:srgbClr val="004891"/>
                </a:solidFill>
                <a:latin typeface="Courier New"/>
                <a:ea typeface="Courier New"/>
                <a:cs typeface="Courier New"/>
                <a:sym typeface="Courier New"/>
              </a:rPr>
              <a:t>Insert a boolean constant for pillDeadlineHit(drawer2):false</a:t>
            </a:r>
            <a:endParaRPr/>
          </a:p>
          <a:p>
            <a:pPr indent="0" lvl="0" marL="101600" marR="0" rtl="0" algn="l">
              <a:lnSpc>
                <a:spcPct val="100000"/>
              </a:lnSpc>
              <a:spcBef>
                <a:spcPts val="0"/>
              </a:spcBef>
              <a:spcAft>
                <a:spcPts val="0"/>
              </a:spcAft>
              <a:buClr>
                <a:srgbClr val="000000"/>
              </a:buClr>
              <a:buSzPts val="1600"/>
              <a:buFont typeface="Arial"/>
              <a:buNone/>
            </a:pPr>
            <a:r>
              <a:rPr b="1" i="0" lang="en" sz="1600" u="none" cap="none" strike="noStrike">
                <a:solidFill>
                  <a:srgbClr val="004891"/>
                </a:solidFill>
                <a:latin typeface="Courier New"/>
                <a:ea typeface="Courier New"/>
                <a:cs typeface="Courier New"/>
                <a:sym typeface="Courier New"/>
              </a:rPr>
              <a:t>Insert a boolean constant for pillDeadlineHit(drawer3):false</a:t>
            </a:r>
            <a:endParaRPr/>
          </a:p>
          <a:p>
            <a:pPr indent="0" lvl="0" marL="101600" marR="0" rtl="0" algn="l">
              <a:lnSpc>
                <a:spcPct val="100000"/>
              </a:lnSpc>
              <a:spcBef>
                <a:spcPts val="0"/>
              </a:spcBef>
              <a:spcAft>
                <a:spcPts val="0"/>
              </a:spcAft>
              <a:buClr>
                <a:srgbClr val="000000"/>
              </a:buClr>
              <a:buSzPts val="1600"/>
              <a:buFont typeface="Arial"/>
              <a:buNone/>
            </a:pPr>
            <a:r>
              <a:t/>
            </a:r>
            <a:endParaRPr b="1" sz="1600">
              <a:solidFill>
                <a:srgbClr val="004891"/>
              </a:solidFill>
              <a:latin typeface="Courier New"/>
              <a:ea typeface="Courier New"/>
              <a:cs typeface="Courier New"/>
              <a:sym typeface="Courier New"/>
            </a:endParaRPr>
          </a:p>
        </p:txBody>
      </p:sp>
      <p:sp>
        <p:nvSpPr>
          <p:cNvPr id="749" name="Google Shape;749;p85"/>
          <p:cNvSpPr/>
          <p:nvPr/>
        </p:nvSpPr>
        <p:spPr>
          <a:xfrm>
            <a:off x="4536000" y="1705714"/>
            <a:ext cx="554182" cy="566058"/>
          </a:xfrm>
          <a:prstGeom prst="ellipse">
            <a:avLst/>
          </a:prstGeom>
          <a:solidFill>
            <a:schemeClr val="accent6"/>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 sz="2400" u="none" cap="none" strike="noStrike">
                <a:solidFill>
                  <a:schemeClr val="lt1"/>
                </a:solidFill>
                <a:latin typeface="Arial"/>
                <a:ea typeface="Arial"/>
                <a:cs typeface="Arial"/>
                <a:sym typeface="Arial"/>
              </a:rPr>
              <a:t>2</a:t>
            </a:r>
            <a:endParaRPr b="0" i="0" sz="2400" u="none" cap="none" strike="noStrike">
              <a:solidFill>
                <a:schemeClr val="lt1"/>
              </a:solidFill>
              <a:latin typeface="Arial"/>
              <a:ea typeface="Arial"/>
              <a:cs typeface="Arial"/>
              <a:sym typeface="Arial"/>
            </a:endParaRPr>
          </a:p>
        </p:txBody>
      </p:sp>
    </p:spTree>
  </p:cSld>
  <p:clrMapOvr>
    <a:masterClrMapping/>
  </p:clrMapOvr>
  <p:transition>
    <p:fade/>
  </p:transition>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3" name="Shape 753"/>
        <p:cNvGrpSpPr/>
        <p:nvPr/>
      </p:nvGrpSpPr>
      <p:grpSpPr>
        <a:xfrm>
          <a:off x="0" y="0"/>
          <a:ext cx="0" cy="0"/>
          <a:chOff x="0" y="0"/>
          <a:chExt cx="0" cy="0"/>
        </a:xfrm>
      </p:grpSpPr>
      <p:sp>
        <p:nvSpPr>
          <p:cNvPr id="754" name="Google Shape;754;g2f115a0fc9b_0_1"/>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AsmetaS: interactive simulation</a:t>
            </a:r>
            <a:endParaRPr/>
          </a:p>
        </p:txBody>
      </p:sp>
      <p:sp>
        <p:nvSpPr>
          <p:cNvPr id="755" name="Google Shape;755;g2f115a0fc9b_0_1"/>
          <p:cNvSpPr txBox="1"/>
          <p:nvPr>
            <p:ph idx="1" type="body"/>
          </p:nvPr>
        </p:nvSpPr>
        <p:spPr>
          <a:xfrm>
            <a:off x="576000" y="1353947"/>
            <a:ext cx="7920000" cy="2465949"/>
          </a:xfrm>
          <a:prstGeom prst="rect">
            <a:avLst/>
          </a:prstGeom>
          <a:solidFill>
            <a:schemeClr val="lt1"/>
          </a:solidFill>
          <a:ln>
            <a:noFill/>
          </a:ln>
        </p:spPr>
        <p:txBody>
          <a:bodyPr anchorCtr="0" anchor="t" bIns="0" lIns="0" spcFirstLastPara="1" rIns="0" wrap="square" tIns="0">
            <a:noAutofit/>
          </a:bodyPr>
          <a:lstStyle/>
          <a:p>
            <a:pPr indent="0" lvl="0" marL="101600" rtl="0" algn="l">
              <a:lnSpc>
                <a:spcPct val="115000"/>
              </a:lnSpc>
              <a:spcBef>
                <a:spcPts val="0"/>
              </a:spcBef>
              <a:spcAft>
                <a:spcPts val="0"/>
              </a:spcAft>
              <a:buSzPts val="2000"/>
              <a:buNone/>
            </a:pPr>
            <a:r>
              <a:rPr lang="en" sz="1600">
                <a:solidFill>
                  <a:schemeClr val="dk1"/>
                </a:solidFill>
                <a:latin typeface="Courier New"/>
                <a:ea typeface="Courier New"/>
                <a:cs typeface="Courier New"/>
                <a:sym typeface="Courier New"/>
              </a:rPr>
              <a:t>&lt;</a:t>
            </a:r>
            <a:r>
              <a:rPr b="1" lang="en" sz="1600" u="sng">
                <a:solidFill>
                  <a:schemeClr val="dk1"/>
                </a:solidFill>
                <a:latin typeface="Courier New"/>
                <a:ea typeface="Courier New"/>
                <a:cs typeface="Courier New"/>
                <a:sym typeface="Courier New"/>
              </a:rPr>
              <a:t>State 2</a:t>
            </a:r>
            <a:r>
              <a:rPr lang="en" sz="1600">
                <a:solidFill>
                  <a:schemeClr val="dk1"/>
                </a:solidFill>
                <a:latin typeface="Courier New"/>
                <a:ea typeface="Courier New"/>
                <a:cs typeface="Courier New"/>
                <a:sym typeface="Courier New"/>
              </a:rPr>
              <a:t> (controlled)&gt;</a:t>
            </a:r>
            <a:endParaRPr/>
          </a:p>
          <a:p>
            <a:pPr indent="0" lvl="0" marL="101600" rtl="0" algn="l">
              <a:lnSpc>
                <a:spcPct val="115000"/>
              </a:lnSpc>
              <a:spcBef>
                <a:spcPts val="0"/>
              </a:spcBef>
              <a:spcAft>
                <a:spcPts val="0"/>
              </a:spcAft>
              <a:buSzPts val="2000"/>
              <a:buNone/>
            </a:pPr>
            <a:r>
              <a:rPr b="1" lang="en" sz="1600">
                <a:solidFill>
                  <a:srgbClr val="C00000"/>
                </a:solidFill>
                <a:latin typeface="Courier New"/>
                <a:ea typeface="Courier New"/>
                <a:cs typeface="Courier New"/>
                <a:sym typeface="Courier New"/>
              </a:rPr>
              <a:t>drawerLed(drawer1)=ON </a:t>
            </a:r>
            <a:endParaRPr/>
          </a:p>
          <a:p>
            <a:pPr indent="0" lvl="0" marL="101600" rtl="0" algn="l">
              <a:lnSpc>
                <a:spcPct val="115000"/>
              </a:lnSpc>
              <a:spcBef>
                <a:spcPts val="0"/>
              </a:spcBef>
              <a:spcAft>
                <a:spcPts val="0"/>
              </a:spcAft>
              <a:buSzPts val="2000"/>
              <a:buNone/>
            </a:pPr>
            <a:r>
              <a:rPr lang="en" sz="1600">
                <a:solidFill>
                  <a:schemeClr val="dk1"/>
                </a:solidFill>
                <a:latin typeface="Courier New"/>
                <a:ea typeface="Courier New"/>
                <a:cs typeface="Courier New"/>
                <a:sym typeface="Courier New"/>
              </a:rPr>
              <a:t>drawerLed(drawer2)=OFF</a:t>
            </a:r>
            <a:endParaRPr/>
          </a:p>
          <a:p>
            <a:pPr indent="0" lvl="0" marL="101600" rtl="0" algn="l">
              <a:lnSpc>
                <a:spcPct val="115000"/>
              </a:lnSpc>
              <a:spcBef>
                <a:spcPts val="0"/>
              </a:spcBef>
              <a:spcAft>
                <a:spcPts val="0"/>
              </a:spcAft>
              <a:buSzPts val="2000"/>
              <a:buNone/>
            </a:pPr>
            <a:r>
              <a:rPr lang="en" sz="1600">
                <a:solidFill>
                  <a:schemeClr val="dk1"/>
                </a:solidFill>
                <a:latin typeface="Courier New"/>
                <a:ea typeface="Courier New"/>
                <a:cs typeface="Courier New"/>
                <a:sym typeface="Courier New"/>
              </a:rPr>
              <a:t>drawerLed(drawer3)=OFF</a:t>
            </a:r>
            <a:endParaRPr/>
          </a:p>
          <a:p>
            <a:pPr indent="0" lvl="0" marL="101600" rtl="0" algn="l">
              <a:lnSpc>
                <a:spcPct val="115000"/>
              </a:lnSpc>
              <a:spcBef>
                <a:spcPts val="0"/>
              </a:spcBef>
              <a:spcAft>
                <a:spcPts val="0"/>
              </a:spcAft>
              <a:buSzPts val="2000"/>
              <a:buNone/>
            </a:pPr>
            <a:r>
              <a:rPr b="1" lang="en" sz="1600">
                <a:solidFill>
                  <a:srgbClr val="C00000"/>
                </a:solidFill>
                <a:latin typeface="Courier New"/>
                <a:ea typeface="Courier New"/>
                <a:cs typeface="Courier New"/>
                <a:sym typeface="Courier New"/>
              </a:rPr>
              <a:t>isPillTobeTaken(drawer1)=true</a:t>
            </a:r>
            <a:endParaRPr/>
          </a:p>
          <a:p>
            <a:pPr indent="0" lvl="0" marL="101600" rtl="0" algn="l">
              <a:lnSpc>
                <a:spcPct val="115000"/>
              </a:lnSpc>
              <a:spcBef>
                <a:spcPts val="0"/>
              </a:spcBef>
              <a:spcAft>
                <a:spcPts val="0"/>
              </a:spcAft>
              <a:buSzPts val="2000"/>
              <a:buNone/>
            </a:pPr>
            <a:r>
              <a:rPr lang="en" sz="1600">
                <a:solidFill>
                  <a:schemeClr val="dk1"/>
                </a:solidFill>
                <a:latin typeface="Courier New"/>
                <a:ea typeface="Courier New"/>
                <a:cs typeface="Courier New"/>
                <a:sym typeface="Courier New"/>
              </a:rPr>
              <a:t>isPillTobeTaken(drawer2)=false</a:t>
            </a:r>
            <a:endParaRPr/>
          </a:p>
          <a:p>
            <a:pPr indent="0" lvl="0" marL="101600" rtl="0" algn="l">
              <a:lnSpc>
                <a:spcPct val="115000"/>
              </a:lnSpc>
              <a:spcBef>
                <a:spcPts val="0"/>
              </a:spcBef>
              <a:spcAft>
                <a:spcPts val="0"/>
              </a:spcAft>
              <a:buSzPts val="2000"/>
              <a:buNone/>
            </a:pPr>
            <a:r>
              <a:rPr lang="en" sz="1600">
                <a:solidFill>
                  <a:schemeClr val="dk1"/>
                </a:solidFill>
                <a:latin typeface="Courier New"/>
                <a:ea typeface="Courier New"/>
                <a:cs typeface="Courier New"/>
                <a:sym typeface="Courier New"/>
              </a:rPr>
              <a:t>isPillTobeTaken(drawer3)=false</a:t>
            </a:r>
            <a:endParaRPr/>
          </a:p>
          <a:p>
            <a:pPr indent="0" lvl="0" marL="101600" rtl="0" algn="l">
              <a:lnSpc>
                <a:spcPct val="115000"/>
              </a:lnSpc>
              <a:spcBef>
                <a:spcPts val="0"/>
              </a:spcBef>
              <a:spcAft>
                <a:spcPts val="0"/>
              </a:spcAft>
              <a:buSzPts val="2000"/>
              <a:buNone/>
            </a:pPr>
            <a:r>
              <a:rPr lang="en" sz="1600">
                <a:solidFill>
                  <a:schemeClr val="dk1"/>
                </a:solidFill>
                <a:latin typeface="Courier New"/>
                <a:ea typeface="Courier New"/>
                <a:cs typeface="Courier New"/>
                <a:sym typeface="Courier New"/>
              </a:rPr>
              <a:t>&lt;/State 2 (controlled)&gt;</a:t>
            </a:r>
            <a:endParaRPr/>
          </a:p>
          <a:p>
            <a:pPr indent="0" lvl="0" marL="101600" rtl="0" algn="l">
              <a:lnSpc>
                <a:spcPct val="115000"/>
              </a:lnSpc>
              <a:spcBef>
                <a:spcPts val="0"/>
              </a:spcBef>
              <a:spcAft>
                <a:spcPts val="0"/>
              </a:spcAft>
              <a:buSzPts val="2000"/>
              <a:buNone/>
            </a:pPr>
            <a:r>
              <a:rPr b="1" lang="en" sz="1600">
                <a:solidFill>
                  <a:srgbClr val="004891"/>
                </a:solidFill>
                <a:latin typeface="Courier New"/>
                <a:ea typeface="Courier New"/>
                <a:cs typeface="Courier New"/>
                <a:sym typeface="Courier New"/>
              </a:rPr>
              <a:t>Insert a boolean constant for isPillTaken(drawer1):true</a:t>
            </a:r>
            <a:endParaRPr/>
          </a:p>
          <a:p>
            <a:pPr indent="0" lvl="0" marL="101600" rtl="0" algn="l">
              <a:lnSpc>
                <a:spcPct val="115000"/>
              </a:lnSpc>
              <a:spcBef>
                <a:spcPts val="0"/>
              </a:spcBef>
              <a:spcAft>
                <a:spcPts val="0"/>
              </a:spcAft>
              <a:buSzPts val="2000"/>
              <a:buNone/>
            </a:pPr>
            <a:r>
              <a:t/>
            </a:r>
            <a:endParaRPr sz="1600">
              <a:latin typeface="Courier New"/>
              <a:ea typeface="Courier New"/>
              <a:cs typeface="Courier New"/>
              <a:sym typeface="Courier New"/>
            </a:endParaRPr>
          </a:p>
        </p:txBody>
      </p:sp>
      <p:sp>
        <p:nvSpPr>
          <p:cNvPr id="756" name="Google Shape;756;g2f115a0fc9b_0_1"/>
          <p:cNvSpPr/>
          <p:nvPr/>
        </p:nvSpPr>
        <p:spPr>
          <a:xfrm>
            <a:off x="7799178" y="3438923"/>
            <a:ext cx="554182" cy="566058"/>
          </a:xfrm>
          <a:prstGeom prst="ellipse">
            <a:avLst/>
          </a:prstGeom>
          <a:solidFill>
            <a:schemeClr val="accent6"/>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 sz="2400" u="none" cap="none" strike="noStrike">
                <a:solidFill>
                  <a:schemeClr val="lt1"/>
                </a:solidFill>
                <a:latin typeface="Arial"/>
                <a:ea typeface="Arial"/>
                <a:cs typeface="Arial"/>
                <a:sym typeface="Arial"/>
              </a:rPr>
              <a:t>4</a:t>
            </a:r>
            <a:endParaRPr b="0" i="0" sz="2400" u="none" cap="none" strike="noStrike">
              <a:solidFill>
                <a:schemeClr val="lt1"/>
              </a:solidFill>
              <a:latin typeface="Arial"/>
              <a:ea typeface="Arial"/>
              <a:cs typeface="Arial"/>
              <a:sym typeface="Arial"/>
            </a:endParaRPr>
          </a:p>
        </p:txBody>
      </p:sp>
      <p:sp>
        <p:nvSpPr>
          <p:cNvPr id="757" name="Google Shape;757;g2f115a0fc9b_0_1"/>
          <p:cNvSpPr/>
          <p:nvPr/>
        </p:nvSpPr>
        <p:spPr>
          <a:xfrm>
            <a:off x="3719836" y="1423280"/>
            <a:ext cx="554182" cy="566058"/>
          </a:xfrm>
          <a:prstGeom prst="ellipse">
            <a:avLst/>
          </a:prstGeom>
          <a:solidFill>
            <a:schemeClr val="accent6"/>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 sz="2400" u="none" cap="none" strike="noStrike">
                <a:solidFill>
                  <a:schemeClr val="lt1"/>
                </a:solidFill>
                <a:latin typeface="Arial"/>
                <a:ea typeface="Arial"/>
                <a:cs typeface="Arial"/>
                <a:sym typeface="Arial"/>
              </a:rPr>
              <a:t>3</a:t>
            </a:r>
            <a:endParaRPr b="0" i="0" sz="2400" u="none" cap="none" strike="noStrike">
              <a:solidFill>
                <a:schemeClr val="lt1"/>
              </a:solidFill>
              <a:latin typeface="Arial"/>
              <a:ea typeface="Arial"/>
              <a:cs typeface="Arial"/>
              <a:sym typeface="Arial"/>
            </a:endParaRPr>
          </a:p>
        </p:txBody>
      </p:sp>
    </p:spTree>
  </p:cSld>
  <p:clrMapOvr>
    <a:masterClrMapping/>
  </p:clrMapOvr>
  <p:transition>
    <p:fade/>
  </p:transition>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1" name="Shape 761"/>
        <p:cNvGrpSpPr/>
        <p:nvPr/>
      </p:nvGrpSpPr>
      <p:grpSpPr>
        <a:xfrm>
          <a:off x="0" y="0"/>
          <a:ext cx="0" cy="0"/>
          <a:chOff x="0" y="0"/>
          <a:chExt cx="0" cy="0"/>
        </a:xfrm>
      </p:grpSpPr>
      <p:sp>
        <p:nvSpPr>
          <p:cNvPr id="762" name="Google Shape;762;g2f115a0fc9b_2_5"/>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AsmetaS: interactive simulation</a:t>
            </a:r>
            <a:endParaRPr/>
          </a:p>
        </p:txBody>
      </p:sp>
      <p:sp>
        <p:nvSpPr>
          <p:cNvPr id="763" name="Google Shape;763;g2f115a0fc9b_2_5"/>
          <p:cNvSpPr txBox="1"/>
          <p:nvPr>
            <p:ph idx="1" type="body"/>
          </p:nvPr>
        </p:nvSpPr>
        <p:spPr>
          <a:xfrm>
            <a:off x="576000" y="1353946"/>
            <a:ext cx="7920000" cy="2010729"/>
          </a:xfrm>
          <a:prstGeom prst="rect">
            <a:avLst/>
          </a:prstGeom>
          <a:solidFill>
            <a:schemeClr val="lt1"/>
          </a:solidFill>
          <a:ln>
            <a:noFill/>
          </a:ln>
        </p:spPr>
        <p:txBody>
          <a:bodyPr anchorCtr="0" anchor="t" bIns="0" lIns="0" spcFirstLastPara="1" rIns="0" wrap="square" tIns="0">
            <a:noAutofit/>
          </a:bodyPr>
          <a:lstStyle/>
          <a:p>
            <a:pPr indent="0" lvl="0" marL="101600" rtl="0" algn="l">
              <a:lnSpc>
                <a:spcPct val="115000"/>
              </a:lnSpc>
              <a:spcBef>
                <a:spcPts val="0"/>
              </a:spcBef>
              <a:spcAft>
                <a:spcPts val="0"/>
              </a:spcAft>
              <a:buSzPts val="2000"/>
              <a:buNone/>
            </a:pPr>
            <a:r>
              <a:rPr lang="en" sz="1600">
                <a:solidFill>
                  <a:schemeClr val="dk1"/>
                </a:solidFill>
                <a:latin typeface="Courier New"/>
                <a:ea typeface="Courier New"/>
                <a:cs typeface="Courier New"/>
                <a:sym typeface="Courier New"/>
              </a:rPr>
              <a:t>&lt;</a:t>
            </a:r>
            <a:r>
              <a:rPr b="1" lang="en" sz="1600" u="sng">
                <a:solidFill>
                  <a:schemeClr val="dk1"/>
                </a:solidFill>
                <a:latin typeface="Courier New"/>
                <a:ea typeface="Courier New"/>
                <a:cs typeface="Courier New"/>
                <a:sym typeface="Courier New"/>
              </a:rPr>
              <a:t>State 2</a:t>
            </a:r>
            <a:r>
              <a:rPr lang="en" sz="1600">
                <a:solidFill>
                  <a:schemeClr val="dk1"/>
                </a:solidFill>
                <a:latin typeface="Courier New"/>
                <a:ea typeface="Courier New"/>
                <a:cs typeface="Courier New"/>
                <a:sym typeface="Courier New"/>
              </a:rPr>
              <a:t> (controlled)&gt;</a:t>
            </a:r>
            <a:endParaRPr/>
          </a:p>
          <a:p>
            <a:pPr indent="0" lvl="0" marL="101600" rtl="0" algn="l">
              <a:lnSpc>
                <a:spcPct val="115000"/>
              </a:lnSpc>
              <a:spcBef>
                <a:spcPts val="0"/>
              </a:spcBef>
              <a:spcAft>
                <a:spcPts val="0"/>
              </a:spcAft>
              <a:buSzPts val="2000"/>
              <a:buNone/>
            </a:pPr>
            <a:r>
              <a:rPr b="1" lang="en" sz="1600">
                <a:solidFill>
                  <a:srgbClr val="C00000"/>
                </a:solidFill>
                <a:latin typeface="Courier New"/>
                <a:ea typeface="Courier New"/>
                <a:cs typeface="Courier New"/>
                <a:sym typeface="Courier New"/>
              </a:rPr>
              <a:t>drawerLed(drawer1)=OFF</a:t>
            </a:r>
            <a:endParaRPr/>
          </a:p>
          <a:p>
            <a:pPr indent="0" lvl="0" marL="101600" rtl="0" algn="l">
              <a:lnSpc>
                <a:spcPct val="115000"/>
              </a:lnSpc>
              <a:spcBef>
                <a:spcPts val="0"/>
              </a:spcBef>
              <a:spcAft>
                <a:spcPts val="0"/>
              </a:spcAft>
              <a:buSzPts val="2000"/>
              <a:buNone/>
            </a:pPr>
            <a:r>
              <a:rPr b="1" lang="en" sz="1600">
                <a:solidFill>
                  <a:srgbClr val="C00000"/>
                </a:solidFill>
                <a:latin typeface="Courier New"/>
                <a:ea typeface="Courier New"/>
                <a:cs typeface="Courier New"/>
                <a:sym typeface="Courier New"/>
              </a:rPr>
              <a:t>isPillTobeTaken(drawer1)=false</a:t>
            </a:r>
            <a:endParaRPr/>
          </a:p>
          <a:p>
            <a:pPr indent="0" lvl="0" marL="101600" rtl="0" algn="l">
              <a:lnSpc>
                <a:spcPct val="115000"/>
              </a:lnSpc>
              <a:spcBef>
                <a:spcPts val="0"/>
              </a:spcBef>
              <a:spcAft>
                <a:spcPts val="0"/>
              </a:spcAft>
              <a:buSzPts val="2000"/>
              <a:buNone/>
            </a:pPr>
            <a:r>
              <a:rPr lang="en" sz="1600">
                <a:solidFill>
                  <a:schemeClr val="dk1"/>
                </a:solidFill>
                <a:latin typeface="Courier New"/>
                <a:ea typeface="Courier New"/>
                <a:cs typeface="Courier New"/>
                <a:sym typeface="Courier New"/>
              </a:rPr>
              <a:t>…</a:t>
            </a:r>
            <a:endParaRPr/>
          </a:p>
        </p:txBody>
      </p:sp>
      <p:sp>
        <p:nvSpPr>
          <p:cNvPr id="764" name="Google Shape;764;g2f115a0fc9b_2_5"/>
          <p:cNvSpPr/>
          <p:nvPr/>
        </p:nvSpPr>
        <p:spPr>
          <a:xfrm>
            <a:off x="4749851" y="1637343"/>
            <a:ext cx="554182" cy="566058"/>
          </a:xfrm>
          <a:prstGeom prst="ellipse">
            <a:avLst/>
          </a:prstGeom>
          <a:solidFill>
            <a:schemeClr val="accent6"/>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 sz="2400" u="none" cap="none" strike="noStrike">
                <a:solidFill>
                  <a:schemeClr val="lt1"/>
                </a:solidFill>
                <a:latin typeface="Arial"/>
                <a:ea typeface="Arial"/>
                <a:cs typeface="Arial"/>
                <a:sym typeface="Arial"/>
              </a:rPr>
              <a:t>5</a:t>
            </a:r>
            <a:endParaRPr b="0" i="0" sz="2400" u="none" cap="none" strike="noStrike">
              <a:solidFill>
                <a:schemeClr val="lt1"/>
              </a:solidFill>
              <a:latin typeface="Arial"/>
              <a:ea typeface="Arial"/>
              <a:cs typeface="Arial"/>
              <a:sym typeface="Arial"/>
            </a:endParaRPr>
          </a:p>
        </p:txBody>
      </p:sp>
    </p:spTree>
  </p:cSld>
  <p:clrMapOvr>
    <a:masterClrMapping/>
  </p:clrMapOvr>
  <p:transition>
    <p:fade/>
  </p:transition>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8" name="Shape 768"/>
        <p:cNvGrpSpPr/>
        <p:nvPr/>
      </p:nvGrpSpPr>
      <p:grpSpPr>
        <a:xfrm>
          <a:off x="0" y="0"/>
          <a:ext cx="0" cy="0"/>
          <a:chOff x="0" y="0"/>
          <a:chExt cx="0" cy="0"/>
        </a:xfrm>
      </p:grpSpPr>
      <p:sp>
        <p:nvSpPr>
          <p:cNvPr id="769" name="Google Shape;769;p12"/>
          <p:cNvSpPr txBox="1"/>
          <p:nvPr>
            <p:ph type="ctrTitle"/>
          </p:nvPr>
        </p:nvSpPr>
        <p:spPr>
          <a:xfrm>
            <a:off x="1037875" y="2066800"/>
            <a:ext cx="7068300" cy="6105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lt2"/>
              </a:buClr>
              <a:buSzPts val="4800"/>
              <a:buNone/>
            </a:pPr>
            <a:r>
              <a:rPr lang="en"/>
              <a:t>Animation AsmetaA</a:t>
            </a:r>
            <a:endParaRPr/>
          </a:p>
        </p:txBody>
      </p:sp>
      <p:sp>
        <p:nvSpPr>
          <p:cNvPr id="770" name="Google Shape;770;p12"/>
          <p:cNvSpPr txBox="1"/>
          <p:nvPr>
            <p:ph idx="1" type="subTitle"/>
          </p:nvPr>
        </p:nvSpPr>
        <p:spPr>
          <a:xfrm>
            <a:off x="1037875" y="2774327"/>
            <a:ext cx="7068300" cy="384000"/>
          </a:xfrm>
          <a:prstGeom prst="rect">
            <a:avLst/>
          </a:prstGeom>
          <a:noFill/>
          <a:ln>
            <a:noFill/>
          </a:ln>
        </p:spPr>
        <p:txBody>
          <a:bodyPr anchorCtr="0" anchor="t" bIns="0" lIns="0" spcFirstLastPara="1" rIns="0" wrap="square" tIns="0">
            <a:noAutofit/>
          </a:bodyPr>
          <a:lstStyle/>
          <a:p>
            <a:pPr indent="-381000" lvl="0" marL="457200" rtl="0" algn="l">
              <a:lnSpc>
                <a:spcPct val="115000"/>
              </a:lnSpc>
              <a:spcBef>
                <a:spcPts val="0"/>
              </a:spcBef>
              <a:spcAft>
                <a:spcPts val="0"/>
              </a:spcAft>
              <a:buClr>
                <a:schemeClr val="accent1"/>
              </a:buClr>
              <a:buSzPts val="2400"/>
              <a:buNone/>
            </a:pPr>
            <a:r>
              <a:t/>
            </a:r>
            <a:endParaRPr/>
          </a:p>
        </p:txBody>
      </p:sp>
    </p:spTree>
  </p:cSld>
  <p:clrMapOvr>
    <a:masterClrMapping/>
  </p:clrMapOvr>
  <p:transition>
    <p:fade/>
  </p:transition>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4" name="Shape 774"/>
        <p:cNvGrpSpPr/>
        <p:nvPr/>
      </p:nvGrpSpPr>
      <p:grpSpPr>
        <a:xfrm>
          <a:off x="0" y="0"/>
          <a:ext cx="0" cy="0"/>
          <a:chOff x="0" y="0"/>
          <a:chExt cx="0" cy="0"/>
        </a:xfrm>
      </p:grpSpPr>
      <p:sp>
        <p:nvSpPr>
          <p:cNvPr id="775" name="Google Shape;775;g2f212c166f4_0_24"/>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AsmetaA</a:t>
            </a:r>
            <a:endParaRPr/>
          </a:p>
        </p:txBody>
      </p:sp>
      <p:sp>
        <p:nvSpPr>
          <p:cNvPr id="776" name="Google Shape;776;g2f212c166f4_0_24"/>
          <p:cNvSpPr txBox="1"/>
          <p:nvPr>
            <p:ph idx="1" type="body"/>
          </p:nvPr>
        </p:nvSpPr>
        <p:spPr>
          <a:xfrm>
            <a:off x="576000" y="792000"/>
            <a:ext cx="7920000" cy="3780000"/>
          </a:xfrm>
          <a:prstGeom prst="rect">
            <a:avLst/>
          </a:prstGeom>
          <a:noFill/>
          <a:ln>
            <a:noFill/>
          </a:ln>
        </p:spPr>
        <p:txBody>
          <a:bodyPr anchorCtr="0" anchor="t" bIns="0" lIns="0" spcFirstLastPara="1" rIns="0" wrap="square" tIns="0">
            <a:noAutofit/>
          </a:bodyPr>
          <a:lstStyle/>
          <a:p>
            <a:pPr indent="-355600" lvl="0" marL="457200" rtl="0" algn="l">
              <a:lnSpc>
                <a:spcPct val="115000"/>
              </a:lnSpc>
              <a:spcBef>
                <a:spcPts val="600"/>
              </a:spcBef>
              <a:spcAft>
                <a:spcPts val="0"/>
              </a:spcAft>
              <a:buSzPts val="2000"/>
              <a:buChar char="●"/>
            </a:pPr>
            <a:r>
              <a:rPr lang="en"/>
              <a:t>Random</a:t>
            </a:r>
            <a:endParaRPr/>
          </a:p>
          <a:p>
            <a:pPr indent="0" lvl="0" marL="101600" rtl="0" algn="l">
              <a:lnSpc>
                <a:spcPct val="115000"/>
              </a:lnSpc>
              <a:spcBef>
                <a:spcPts val="600"/>
              </a:spcBef>
              <a:spcAft>
                <a:spcPts val="0"/>
              </a:spcAft>
              <a:buSzPts val="2000"/>
              <a:buNone/>
            </a:pPr>
            <a:r>
              <a:rPr lang="en"/>
              <a:t>Values to monitored functions are automatically assigned</a:t>
            </a:r>
            <a:endParaRPr/>
          </a:p>
          <a:p>
            <a:pPr indent="-355600" lvl="0" marL="457200" rtl="0" algn="l">
              <a:lnSpc>
                <a:spcPct val="115000"/>
              </a:lnSpc>
              <a:spcBef>
                <a:spcPts val="600"/>
              </a:spcBef>
              <a:spcAft>
                <a:spcPts val="0"/>
              </a:spcAft>
              <a:buSzPts val="2000"/>
              <a:buChar char="●"/>
            </a:pPr>
            <a:r>
              <a:rPr lang="en"/>
              <a:t>Interactive</a:t>
            </a:r>
            <a:endParaRPr/>
          </a:p>
          <a:p>
            <a:pPr indent="0" lvl="0" marL="101600" rtl="0" algn="l">
              <a:lnSpc>
                <a:spcPct val="115000"/>
              </a:lnSpc>
              <a:spcBef>
                <a:spcPts val="600"/>
              </a:spcBef>
              <a:spcAft>
                <a:spcPts val="0"/>
              </a:spcAft>
              <a:buSzPts val="2000"/>
              <a:buNone/>
            </a:pPr>
            <a:r>
              <a:rPr lang="en"/>
              <a:t>Values to monitored functions are inserted by the user</a:t>
            </a:r>
            <a:endParaRPr/>
          </a:p>
          <a:p>
            <a:pPr indent="-228600" lvl="0" marL="457200" rtl="0" algn="l">
              <a:lnSpc>
                <a:spcPct val="115000"/>
              </a:lnSpc>
              <a:spcBef>
                <a:spcPts val="600"/>
              </a:spcBef>
              <a:spcAft>
                <a:spcPts val="0"/>
              </a:spcAft>
              <a:buSzPts val="2000"/>
              <a:buNone/>
            </a:pPr>
            <a:r>
              <a:t/>
            </a:r>
            <a:endParaRPr/>
          </a:p>
        </p:txBody>
      </p:sp>
      <p:pic>
        <p:nvPicPr>
          <p:cNvPr id="777" name="Google Shape;777;g2f212c166f4_0_24"/>
          <p:cNvPicPr preferRelativeResize="0"/>
          <p:nvPr/>
        </p:nvPicPr>
        <p:blipFill rotWithShape="1">
          <a:blip r:embed="rId3">
            <a:alphaModFix/>
          </a:blip>
          <a:srcRect b="83537" l="0" r="79090" t="9033"/>
          <a:stretch/>
        </p:blipFill>
        <p:spPr>
          <a:xfrm>
            <a:off x="2898985" y="1856609"/>
            <a:ext cx="1896677" cy="423553"/>
          </a:xfrm>
          <a:prstGeom prst="rect">
            <a:avLst/>
          </a:prstGeom>
          <a:noFill/>
          <a:ln>
            <a:noFill/>
          </a:ln>
        </p:spPr>
      </p:pic>
      <p:pic>
        <p:nvPicPr>
          <p:cNvPr id="778" name="Google Shape;778;g2f212c166f4_0_24"/>
          <p:cNvPicPr preferRelativeResize="0"/>
          <p:nvPr/>
        </p:nvPicPr>
        <p:blipFill rotWithShape="1">
          <a:blip r:embed="rId3">
            <a:alphaModFix/>
          </a:blip>
          <a:srcRect b="75624" l="0" r="83666" t="18855"/>
          <a:stretch/>
        </p:blipFill>
        <p:spPr>
          <a:xfrm>
            <a:off x="2692220" y="921552"/>
            <a:ext cx="1481615" cy="314722"/>
          </a:xfrm>
          <a:prstGeom prst="rect">
            <a:avLst/>
          </a:prstGeom>
          <a:noFill/>
          <a:ln>
            <a:noFill/>
          </a:ln>
        </p:spPr>
      </p:pic>
      <p:pic>
        <p:nvPicPr>
          <p:cNvPr id="779" name="Google Shape;779;g2f212c166f4_0_24"/>
          <p:cNvPicPr preferRelativeResize="0"/>
          <p:nvPr/>
        </p:nvPicPr>
        <p:blipFill rotWithShape="1">
          <a:blip r:embed="rId4">
            <a:alphaModFix/>
          </a:blip>
          <a:srcRect b="0" l="0" r="0" t="0"/>
          <a:stretch/>
        </p:blipFill>
        <p:spPr>
          <a:xfrm>
            <a:off x="3287677" y="218823"/>
            <a:ext cx="290703" cy="290703"/>
          </a:xfrm>
          <a:prstGeom prst="rect">
            <a:avLst/>
          </a:prstGeom>
          <a:noFill/>
          <a:ln cap="flat" cmpd="sng" w="9525">
            <a:solidFill>
              <a:schemeClr val="dk1"/>
            </a:solidFill>
            <a:prstDash val="solid"/>
            <a:round/>
            <a:headEnd len="sm" w="sm" type="none"/>
            <a:tailEnd len="sm" w="sm" type="none"/>
          </a:ln>
        </p:spPr>
      </p:pic>
    </p:spTree>
  </p:cSld>
  <p:clrMapOvr>
    <a:masterClrMapping/>
  </p:clrMapOvr>
  <p:transition>
    <p:fade/>
  </p:transition>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3" name="Shape 783"/>
        <p:cNvGrpSpPr/>
        <p:nvPr/>
      </p:nvGrpSpPr>
      <p:grpSpPr>
        <a:xfrm>
          <a:off x="0" y="0"/>
          <a:ext cx="0" cy="0"/>
          <a:chOff x="0" y="0"/>
          <a:chExt cx="0" cy="0"/>
        </a:xfrm>
      </p:grpSpPr>
      <p:sp>
        <p:nvSpPr>
          <p:cNvPr id="784" name="Google Shape;784;g2f212c166f4_0_30"/>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AsmetaA: random animation</a:t>
            </a:r>
            <a:endParaRPr/>
          </a:p>
        </p:txBody>
      </p:sp>
      <p:sp>
        <p:nvSpPr>
          <p:cNvPr id="785" name="Google Shape;785;g2f212c166f4_0_30"/>
          <p:cNvSpPr txBox="1"/>
          <p:nvPr>
            <p:ph idx="1" type="body"/>
          </p:nvPr>
        </p:nvSpPr>
        <p:spPr>
          <a:xfrm>
            <a:off x="5542432" y="775197"/>
            <a:ext cx="2953568" cy="3780000"/>
          </a:xfrm>
          <a:prstGeom prst="rect">
            <a:avLst/>
          </a:prstGeom>
          <a:noFill/>
          <a:ln>
            <a:noFill/>
          </a:ln>
        </p:spPr>
        <p:txBody>
          <a:bodyPr anchorCtr="0" anchor="t" bIns="0" lIns="0" spcFirstLastPara="1" rIns="0" wrap="square" tIns="0">
            <a:noAutofit/>
          </a:bodyPr>
          <a:lstStyle/>
          <a:p>
            <a:pPr indent="-355600" lvl="0" marL="457200" rtl="0" algn="l">
              <a:lnSpc>
                <a:spcPct val="115000"/>
              </a:lnSpc>
              <a:spcBef>
                <a:spcPts val="600"/>
              </a:spcBef>
              <a:spcAft>
                <a:spcPts val="0"/>
              </a:spcAft>
              <a:buSzPts val="2000"/>
              <a:buChar char="●"/>
            </a:pPr>
            <a:r>
              <a:rPr lang="en"/>
              <a:t>The pill in drawer 1 hits the deadline</a:t>
            </a:r>
            <a:endParaRPr/>
          </a:p>
          <a:p>
            <a:pPr indent="-228600" lvl="0" marL="457200" rtl="0" algn="l">
              <a:lnSpc>
                <a:spcPct val="115000"/>
              </a:lnSpc>
              <a:spcBef>
                <a:spcPts val="600"/>
              </a:spcBef>
              <a:spcAft>
                <a:spcPts val="0"/>
              </a:spcAft>
              <a:buSzPts val="2000"/>
              <a:buNone/>
            </a:pPr>
            <a:r>
              <a:t/>
            </a:r>
            <a:endParaRPr/>
          </a:p>
        </p:txBody>
      </p:sp>
      <p:pic>
        <p:nvPicPr>
          <p:cNvPr id="786" name="Google Shape;786;g2f212c166f4_0_30"/>
          <p:cNvPicPr preferRelativeResize="0"/>
          <p:nvPr>
            <p:ph idx="2" type="pic"/>
          </p:nvPr>
        </p:nvPicPr>
        <p:blipFill rotWithShape="1">
          <a:blip r:embed="rId3">
            <a:alphaModFix/>
          </a:blip>
          <a:srcRect b="272" l="0" r="21392" t="-278"/>
          <a:stretch/>
        </p:blipFill>
        <p:spPr>
          <a:xfrm>
            <a:off x="554038" y="708795"/>
            <a:ext cx="3779893" cy="3890258"/>
          </a:xfrm>
          <a:prstGeom prst="rect">
            <a:avLst/>
          </a:prstGeom>
          <a:noFill/>
          <a:ln>
            <a:noFill/>
          </a:ln>
        </p:spPr>
      </p:pic>
      <p:sp>
        <p:nvSpPr>
          <p:cNvPr id="787" name="Google Shape;787;g2f212c166f4_0_30"/>
          <p:cNvSpPr/>
          <p:nvPr/>
        </p:nvSpPr>
        <p:spPr>
          <a:xfrm>
            <a:off x="2807683" y="1507581"/>
            <a:ext cx="1526248" cy="175131"/>
          </a:xfrm>
          <a:prstGeom prst="roundRect">
            <a:avLst>
              <a:gd fmla="val 16667" name="adj"/>
            </a:avLst>
          </a:prstGeom>
          <a:noFill/>
          <a:ln cap="flat" cmpd="sng" w="381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latin typeface="Arial"/>
              <a:ea typeface="Arial"/>
              <a:cs typeface="Arial"/>
              <a:sym typeface="Arial"/>
            </a:endParaRPr>
          </a:p>
        </p:txBody>
      </p:sp>
    </p:spTree>
  </p:cSld>
  <p:clrMapOvr>
    <a:masterClrMapping/>
  </p:clrMapOvr>
  <p:transition>
    <p:fade/>
  </p:transition>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1" name="Shape 791"/>
        <p:cNvGrpSpPr/>
        <p:nvPr/>
      </p:nvGrpSpPr>
      <p:grpSpPr>
        <a:xfrm>
          <a:off x="0" y="0"/>
          <a:ext cx="0" cy="0"/>
          <a:chOff x="0" y="0"/>
          <a:chExt cx="0" cy="0"/>
        </a:xfrm>
      </p:grpSpPr>
      <p:sp>
        <p:nvSpPr>
          <p:cNvPr id="792" name="Google Shape;792;g2f26cf5a46d_0_113"/>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AsmetaA: random animation</a:t>
            </a:r>
            <a:endParaRPr/>
          </a:p>
        </p:txBody>
      </p:sp>
      <p:sp>
        <p:nvSpPr>
          <p:cNvPr id="793" name="Google Shape;793;g2f26cf5a46d_0_113"/>
          <p:cNvSpPr txBox="1"/>
          <p:nvPr>
            <p:ph idx="1" type="body"/>
          </p:nvPr>
        </p:nvSpPr>
        <p:spPr>
          <a:xfrm>
            <a:off x="5542432" y="775197"/>
            <a:ext cx="2953568" cy="3780000"/>
          </a:xfrm>
          <a:prstGeom prst="rect">
            <a:avLst/>
          </a:prstGeom>
          <a:noFill/>
          <a:ln>
            <a:noFill/>
          </a:ln>
        </p:spPr>
        <p:txBody>
          <a:bodyPr anchorCtr="0" anchor="t" bIns="0" lIns="0" spcFirstLastPara="1" rIns="0" wrap="square" tIns="0">
            <a:noAutofit/>
          </a:bodyPr>
          <a:lstStyle/>
          <a:p>
            <a:pPr indent="-355600" lvl="0" marL="457200" rtl="0" algn="l">
              <a:lnSpc>
                <a:spcPct val="115000"/>
              </a:lnSpc>
              <a:spcBef>
                <a:spcPts val="600"/>
              </a:spcBef>
              <a:spcAft>
                <a:spcPts val="0"/>
              </a:spcAft>
              <a:buSzPts val="2000"/>
              <a:buChar char="●"/>
            </a:pPr>
            <a:r>
              <a:rPr lang="en"/>
              <a:t>The pill in drawer 2 and drawer 3 hit the deadline</a:t>
            </a:r>
            <a:endParaRPr/>
          </a:p>
          <a:p>
            <a:pPr indent="-355600" lvl="0" marL="457200" rtl="0" algn="l">
              <a:lnSpc>
                <a:spcPct val="115000"/>
              </a:lnSpc>
              <a:spcBef>
                <a:spcPts val="600"/>
              </a:spcBef>
              <a:spcAft>
                <a:spcPts val="0"/>
              </a:spcAft>
              <a:buSzPts val="2000"/>
              <a:buChar char="●"/>
            </a:pPr>
            <a:r>
              <a:rPr lang="en"/>
              <a:t>The pill in drawer 1 becomes to be taken</a:t>
            </a:r>
            <a:endParaRPr/>
          </a:p>
          <a:p>
            <a:pPr indent="0" lvl="0" marL="101600" rtl="0" algn="l">
              <a:lnSpc>
                <a:spcPct val="115000"/>
              </a:lnSpc>
              <a:spcBef>
                <a:spcPts val="600"/>
              </a:spcBef>
              <a:spcAft>
                <a:spcPts val="0"/>
              </a:spcAft>
              <a:buSzPts val="2000"/>
              <a:buNone/>
            </a:pPr>
            <a:r>
              <a:t/>
            </a:r>
            <a:endParaRPr/>
          </a:p>
          <a:p>
            <a:pPr indent="0" lvl="0" marL="101600" rtl="0" algn="l">
              <a:lnSpc>
                <a:spcPct val="115000"/>
              </a:lnSpc>
              <a:spcBef>
                <a:spcPts val="600"/>
              </a:spcBef>
              <a:spcAft>
                <a:spcPts val="0"/>
              </a:spcAft>
              <a:buSzPts val="2000"/>
              <a:buNone/>
            </a:pPr>
            <a:r>
              <a:rPr lang="en"/>
              <a:t> </a:t>
            </a:r>
            <a:endParaRPr/>
          </a:p>
        </p:txBody>
      </p:sp>
      <p:pic>
        <p:nvPicPr>
          <p:cNvPr id="794" name="Google Shape;794;g2f26cf5a46d_0_113"/>
          <p:cNvPicPr preferRelativeResize="0"/>
          <p:nvPr>
            <p:ph idx="2" type="pic"/>
          </p:nvPr>
        </p:nvPicPr>
        <p:blipFill rotWithShape="1">
          <a:blip r:embed="rId3">
            <a:alphaModFix/>
          </a:blip>
          <a:srcRect b="272" l="0" r="15202" t="-278"/>
          <a:stretch/>
        </p:blipFill>
        <p:spPr>
          <a:xfrm>
            <a:off x="554038" y="714206"/>
            <a:ext cx="4077479" cy="3890258"/>
          </a:xfrm>
          <a:prstGeom prst="rect">
            <a:avLst/>
          </a:prstGeom>
          <a:noFill/>
          <a:ln>
            <a:noFill/>
          </a:ln>
        </p:spPr>
      </p:pic>
      <p:sp>
        <p:nvSpPr>
          <p:cNvPr id="795" name="Google Shape;795;g2f26cf5a46d_0_113"/>
          <p:cNvSpPr/>
          <p:nvPr/>
        </p:nvSpPr>
        <p:spPr>
          <a:xfrm>
            <a:off x="2819954" y="2539286"/>
            <a:ext cx="1894548" cy="176861"/>
          </a:xfrm>
          <a:prstGeom prst="roundRect">
            <a:avLst>
              <a:gd fmla="val 16667" name="adj"/>
            </a:avLst>
          </a:prstGeom>
          <a:noFill/>
          <a:ln cap="flat" cmpd="sng" w="381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latin typeface="Arial"/>
              <a:ea typeface="Arial"/>
              <a:cs typeface="Arial"/>
              <a:sym typeface="Arial"/>
            </a:endParaRPr>
          </a:p>
        </p:txBody>
      </p:sp>
      <p:sp>
        <p:nvSpPr>
          <p:cNvPr id="796" name="Google Shape;796;g2f26cf5a46d_0_113"/>
          <p:cNvSpPr/>
          <p:nvPr/>
        </p:nvSpPr>
        <p:spPr>
          <a:xfrm>
            <a:off x="2814543" y="1634778"/>
            <a:ext cx="1816974" cy="323878"/>
          </a:xfrm>
          <a:prstGeom prst="roundRect">
            <a:avLst>
              <a:gd fmla="val 16667" name="adj"/>
            </a:avLst>
          </a:prstGeom>
          <a:noFill/>
          <a:ln cap="flat" cmpd="sng" w="381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latin typeface="Arial"/>
              <a:ea typeface="Arial"/>
              <a:cs typeface="Arial"/>
              <a:sym typeface="Arial"/>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8"/>
          <p:cNvSpPr txBox="1"/>
          <p:nvPr>
            <p:ph type="title"/>
          </p:nvPr>
        </p:nvSpPr>
        <p:spPr>
          <a:xfrm>
            <a:off x="576000" y="216000"/>
            <a:ext cx="7920000" cy="3963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Prof. Elvinia Riccobene</a:t>
            </a:r>
            <a:endParaRPr/>
          </a:p>
        </p:txBody>
      </p:sp>
      <p:pic>
        <p:nvPicPr>
          <p:cNvPr id="195" name="Google Shape;195;p8"/>
          <p:cNvPicPr preferRelativeResize="0"/>
          <p:nvPr>
            <p:ph idx="2" type="pic"/>
          </p:nvPr>
        </p:nvPicPr>
        <p:blipFill rotWithShape="1">
          <a:blip r:embed="rId3">
            <a:alphaModFix/>
          </a:blip>
          <a:srcRect b="0" l="13301" r="13301" t="0"/>
          <a:stretch/>
        </p:blipFill>
        <p:spPr>
          <a:xfrm>
            <a:off x="6676500" y="707719"/>
            <a:ext cx="1819500" cy="1859100"/>
          </a:xfrm>
          <a:prstGeom prst="rect">
            <a:avLst/>
          </a:prstGeom>
          <a:noFill/>
          <a:ln>
            <a:noFill/>
          </a:ln>
        </p:spPr>
      </p:pic>
      <p:sp>
        <p:nvSpPr>
          <p:cNvPr id="196" name="Google Shape;196;p8"/>
          <p:cNvSpPr txBox="1"/>
          <p:nvPr>
            <p:ph idx="1" type="body"/>
          </p:nvPr>
        </p:nvSpPr>
        <p:spPr>
          <a:xfrm>
            <a:off x="6676501" y="2678668"/>
            <a:ext cx="2467500" cy="438150"/>
          </a:xfrm>
          <a:prstGeom prst="rect">
            <a:avLst/>
          </a:prstGeom>
          <a:noFill/>
          <a:ln>
            <a:noFill/>
          </a:ln>
        </p:spPr>
        <p:txBody>
          <a:bodyPr anchorCtr="0" anchor="t" bIns="0" lIns="0" spcFirstLastPara="1" rIns="0" wrap="square" tIns="0">
            <a:noAutofit/>
          </a:bodyPr>
          <a:lstStyle/>
          <a:p>
            <a:pPr indent="0" lvl="0" marL="76200" rtl="0" algn="l">
              <a:lnSpc>
                <a:spcPct val="115000"/>
              </a:lnSpc>
              <a:spcBef>
                <a:spcPts val="600"/>
              </a:spcBef>
              <a:spcAft>
                <a:spcPts val="0"/>
              </a:spcAft>
              <a:buSzPts val="2400"/>
              <a:buNone/>
            </a:pPr>
            <a:r>
              <a:rPr lang="en"/>
              <a:t>elvinia.riccobene@unimi.it </a:t>
            </a:r>
            <a:endParaRPr/>
          </a:p>
        </p:txBody>
      </p:sp>
      <p:cxnSp>
        <p:nvCxnSpPr>
          <p:cNvPr id="197" name="Google Shape;197;p8"/>
          <p:cNvCxnSpPr/>
          <p:nvPr/>
        </p:nvCxnSpPr>
        <p:spPr>
          <a:xfrm flipH="1">
            <a:off x="573289" y="992200"/>
            <a:ext cx="900" cy="2068500"/>
          </a:xfrm>
          <a:prstGeom prst="straightConnector1">
            <a:avLst/>
          </a:prstGeom>
          <a:noFill/>
          <a:ln cap="flat" cmpd="sng" w="38100">
            <a:solidFill>
              <a:schemeClr val="accent2"/>
            </a:solidFill>
            <a:prstDash val="solid"/>
            <a:round/>
            <a:headEnd len="sm" w="sm" type="none"/>
            <a:tailEnd len="sm" w="sm" type="none"/>
          </a:ln>
        </p:spPr>
      </p:cxnSp>
      <p:cxnSp>
        <p:nvCxnSpPr>
          <p:cNvPr id="198" name="Google Shape;198;p8"/>
          <p:cNvCxnSpPr/>
          <p:nvPr/>
        </p:nvCxnSpPr>
        <p:spPr>
          <a:xfrm flipH="1" rot="10800000">
            <a:off x="570589" y="1197875"/>
            <a:ext cx="304800" cy="1500"/>
          </a:xfrm>
          <a:prstGeom prst="straightConnector1">
            <a:avLst/>
          </a:prstGeom>
          <a:noFill/>
          <a:ln cap="flat" cmpd="sng" w="38100">
            <a:solidFill>
              <a:schemeClr val="accent2"/>
            </a:solidFill>
            <a:prstDash val="solid"/>
            <a:round/>
            <a:headEnd len="sm" w="sm" type="none"/>
            <a:tailEnd len="med" w="med" type="oval"/>
          </a:ln>
        </p:spPr>
      </p:cxnSp>
      <p:cxnSp>
        <p:nvCxnSpPr>
          <p:cNvPr id="199" name="Google Shape;199;p8"/>
          <p:cNvCxnSpPr/>
          <p:nvPr/>
        </p:nvCxnSpPr>
        <p:spPr>
          <a:xfrm flipH="1" rot="10800000">
            <a:off x="570589" y="1705438"/>
            <a:ext cx="304800" cy="1500"/>
          </a:xfrm>
          <a:prstGeom prst="straightConnector1">
            <a:avLst/>
          </a:prstGeom>
          <a:noFill/>
          <a:ln cap="flat" cmpd="sng" w="38100">
            <a:solidFill>
              <a:schemeClr val="accent2"/>
            </a:solidFill>
            <a:prstDash val="solid"/>
            <a:round/>
            <a:headEnd len="sm" w="sm" type="none"/>
            <a:tailEnd len="med" w="med" type="oval"/>
          </a:ln>
        </p:spPr>
      </p:cxnSp>
      <p:cxnSp>
        <p:nvCxnSpPr>
          <p:cNvPr id="200" name="Google Shape;200;p8"/>
          <p:cNvCxnSpPr/>
          <p:nvPr/>
        </p:nvCxnSpPr>
        <p:spPr>
          <a:xfrm flipH="1" rot="10800000">
            <a:off x="570589" y="2942375"/>
            <a:ext cx="304800" cy="1500"/>
          </a:xfrm>
          <a:prstGeom prst="straightConnector1">
            <a:avLst/>
          </a:prstGeom>
          <a:noFill/>
          <a:ln cap="flat" cmpd="sng" w="38100">
            <a:solidFill>
              <a:schemeClr val="accent2"/>
            </a:solidFill>
            <a:prstDash val="solid"/>
            <a:round/>
            <a:headEnd len="sm" w="sm" type="none"/>
            <a:tailEnd len="med" w="med" type="oval"/>
          </a:ln>
        </p:spPr>
      </p:cxnSp>
      <p:sp>
        <p:nvSpPr>
          <p:cNvPr id="201" name="Google Shape;201;p8"/>
          <p:cNvSpPr txBox="1"/>
          <p:nvPr/>
        </p:nvSpPr>
        <p:spPr>
          <a:xfrm>
            <a:off x="925489" y="2321225"/>
            <a:ext cx="454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Inter"/>
                <a:ea typeface="Inter"/>
                <a:cs typeface="Inter"/>
                <a:sym typeface="Inter"/>
              </a:rPr>
              <a:t>Associate Professor,  University of Catania &amp; Milan</a:t>
            </a:r>
            <a:endParaRPr b="0" i="0" sz="1400" u="none" cap="none" strike="noStrike">
              <a:solidFill>
                <a:srgbClr val="000000"/>
              </a:solidFill>
              <a:latin typeface="Inter"/>
              <a:ea typeface="Inter"/>
              <a:cs typeface="Inter"/>
              <a:sym typeface="Inter"/>
            </a:endParaRPr>
          </a:p>
        </p:txBody>
      </p:sp>
      <p:cxnSp>
        <p:nvCxnSpPr>
          <p:cNvPr id="202" name="Google Shape;202;p8"/>
          <p:cNvCxnSpPr/>
          <p:nvPr/>
        </p:nvCxnSpPr>
        <p:spPr>
          <a:xfrm flipH="1" rot="10800000">
            <a:off x="597439" y="2520575"/>
            <a:ext cx="304800" cy="1500"/>
          </a:xfrm>
          <a:prstGeom prst="straightConnector1">
            <a:avLst/>
          </a:prstGeom>
          <a:noFill/>
          <a:ln cap="flat" cmpd="sng" w="38100">
            <a:solidFill>
              <a:schemeClr val="accent2"/>
            </a:solidFill>
            <a:prstDash val="solid"/>
            <a:round/>
            <a:headEnd len="sm" w="sm" type="none"/>
            <a:tailEnd len="med" w="med" type="oval"/>
          </a:ln>
        </p:spPr>
      </p:cxnSp>
      <p:sp>
        <p:nvSpPr>
          <p:cNvPr id="203" name="Google Shape;203;p8"/>
          <p:cNvSpPr txBox="1"/>
          <p:nvPr/>
        </p:nvSpPr>
        <p:spPr>
          <a:xfrm>
            <a:off x="5521425" y="3237513"/>
            <a:ext cx="1311900" cy="738900"/>
          </a:xfrm>
          <a:prstGeom prst="rect">
            <a:avLst/>
          </a:prstGeom>
          <a:gradFill>
            <a:gsLst>
              <a:gs pos="0">
                <a:srgbClr val="1077D2"/>
              </a:gs>
              <a:gs pos="100000">
                <a:srgbClr val="093153"/>
              </a:gs>
            </a:gsLst>
            <a:path path="circle">
              <a:fillToRect b="50%" l="50%" r="50%" t="50%"/>
            </a:path>
            <a:tileRect/>
          </a:gradFill>
          <a:ln>
            <a:noFill/>
          </a:ln>
          <a:effectLst>
            <a:outerShdw blurRad="57150" rotWithShape="0" algn="bl" dir="5400000" dist="19050">
              <a:srgbClr val="073763">
                <a:alpha val="47450"/>
              </a:srgbClr>
            </a:outerShdw>
          </a:effectLst>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Architects Daughter"/>
                <a:ea typeface="Architects Daughter"/>
                <a:cs typeface="Architects Daughter"/>
                <a:sym typeface="Architects Daughter"/>
              </a:rPr>
              <a:t>Formal methods</a:t>
            </a:r>
            <a:endParaRPr b="0" i="0" sz="1800" u="none" cap="none" strike="noStrike">
              <a:solidFill>
                <a:schemeClr val="lt1"/>
              </a:solidFill>
              <a:latin typeface="Architects Daughter"/>
              <a:ea typeface="Architects Daughter"/>
              <a:cs typeface="Architects Daughter"/>
              <a:sym typeface="Architects Daughter"/>
            </a:endParaRPr>
          </a:p>
        </p:txBody>
      </p:sp>
      <p:sp>
        <p:nvSpPr>
          <p:cNvPr id="204" name="Google Shape;204;p8"/>
          <p:cNvSpPr txBox="1"/>
          <p:nvPr/>
        </p:nvSpPr>
        <p:spPr>
          <a:xfrm>
            <a:off x="5521425" y="4070700"/>
            <a:ext cx="1670100" cy="738900"/>
          </a:xfrm>
          <a:prstGeom prst="rect">
            <a:avLst/>
          </a:prstGeom>
          <a:gradFill>
            <a:gsLst>
              <a:gs pos="0">
                <a:srgbClr val="1077D2"/>
              </a:gs>
              <a:gs pos="100000">
                <a:srgbClr val="093153"/>
              </a:gs>
            </a:gsLst>
            <a:path path="circle">
              <a:fillToRect b="50%" l="50%" r="50%" t="50%"/>
            </a:path>
            <a:tileRect/>
          </a:gradFill>
          <a:ln>
            <a:noFill/>
          </a:ln>
          <a:effectLst>
            <a:outerShdw blurRad="57150" rotWithShape="0" algn="bl" dir="5400000" dist="19050">
              <a:srgbClr val="073763">
                <a:alpha val="47450"/>
              </a:srgbClr>
            </a:outerShdw>
          </a:effectLst>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Architects Daughter"/>
                <a:ea typeface="Architects Daughter"/>
                <a:cs typeface="Architects Daughter"/>
                <a:sym typeface="Architects Daughter"/>
              </a:rPr>
              <a:t>Self-adaptive systems</a:t>
            </a:r>
            <a:endParaRPr b="0" i="0" sz="1800" u="none" cap="none" strike="noStrike">
              <a:solidFill>
                <a:schemeClr val="lt1"/>
              </a:solidFill>
              <a:latin typeface="Architects Daughter"/>
              <a:ea typeface="Architects Daughter"/>
              <a:cs typeface="Architects Daughter"/>
              <a:sym typeface="Architects Daughter"/>
            </a:endParaRPr>
          </a:p>
        </p:txBody>
      </p:sp>
      <p:sp>
        <p:nvSpPr>
          <p:cNvPr id="205" name="Google Shape;205;p8"/>
          <p:cNvSpPr txBox="1"/>
          <p:nvPr/>
        </p:nvSpPr>
        <p:spPr>
          <a:xfrm>
            <a:off x="7284476" y="3213625"/>
            <a:ext cx="1670100" cy="738900"/>
          </a:xfrm>
          <a:prstGeom prst="rect">
            <a:avLst/>
          </a:prstGeom>
          <a:gradFill>
            <a:gsLst>
              <a:gs pos="0">
                <a:srgbClr val="1077D2"/>
              </a:gs>
              <a:gs pos="100000">
                <a:srgbClr val="093153"/>
              </a:gs>
            </a:gsLst>
            <a:path path="circle">
              <a:fillToRect b="50%" l="50%" r="50%" t="50%"/>
            </a:path>
            <a:tileRect/>
          </a:gradFill>
          <a:ln>
            <a:noFill/>
          </a:ln>
          <a:effectLst>
            <a:outerShdw blurRad="57150" rotWithShape="0" algn="bl" dir="5400000" dist="19050">
              <a:srgbClr val="073763">
                <a:alpha val="47450"/>
              </a:srgbClr>
            </a:outerShdw>
          </a:effectLst>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Architects Daughter"/>
                <a:ea typeface="Architects Daughter"/>
                <a:cs typeface="Architects Daughter"/>
                <a:sym typeface="Architects Daughter"/>
              </a:rPr>
              <a:t>Software Engineering</a:t>
            </a:r>
            <a:endParaRPr b="0" i="0" sz="1800" u="none" cap="none" strike="noStrike">
              <a:solidFill>
                <a:schemeClr val="lt1"/>
              </a:solidFill>
              <a:latin typeface="Architects Daughter"/>
              <a:ea typeface="Architects Daughter"/>
              <a:cs typeface="Architects Daughter"/>
              <a:sym typeface="Architects Daughter"/>
            </a:endParaRPr>
          </a:p>
        </p:txBody>
      </p:sp>
      <p:sp>
        <p:nvSpPr>
          <p:cNvPr id="206" name="Google Shape;206;p8"/>
          <p:cNvSpPr txBox="1"/>
          <p:nvPr/>
        </p:nvSpPr>
        <p:spPr>
          <a:xfrm>
            <a:off x="3652875" y="4070700"/>
            <a:ext cx="1670100" cy="738900"/>
          </a:xfrm>
          <a:prstGeom prst="rect">
            <a:avLst/>
          </a:prstGeom>
          <a:gradFill>
            <a:gsLst>
              <a:gs pos="0">
                <a:srgbClr val="1077D2"/>
              </a:gs>
              <a:gs pos="100000">
                <a:srgbClr val="093153"/>
              </a:gs>
            </a:gsLst>
            <a:path path="circle">
              <a:fillToRect b="50%" l="50%" r="50%" t="50%"/>
            </a:path>
            <a:tileRect/>
          </a:gradFill>
          <a:ln>
            <a:noFill/>
          </a:ln>
          <a:effectLst>
            <a:outerShdw blurRad="57150" rotWithShape="0" algn="bl" dir="5400000" dist="19050">
              <a:srgbClr val="073763">
                <a:alpha val="47450"/>
              </a:srgbClr>
            </a:outerShdw>
          </a:effectLst>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Architects Daughter"/>
                <a:ea typeface="Architects Daughter"/>
                <a:cs typeface="Architects Daughter"/>
                <a:sym typeface="Architects Daughter"/>
              </a:rPr>
              <a:t>Model-driven Engineering</a:t>
            </a:r>
            <a:endParaRPr b="0" i="0" sz="1800" u="none" cap="none" strike="noStrike">
              <a:solidFill>
                <a:schemeClr val="lt1"/>
              </a:solidFill>
              <a:latin typeface="Architects Daughter"/>
              <a:ea typeface="Architects Daughter"/>
              <a:cs typeface="Architects Daughter"/>
              <a:sym typeface="Architects Daughter"/>
            </a:endParaRPr>
          </a:p>
        </p:txBody>
      </p:sp>
      <p:sp>
        <p:nvSpPr>
          <p:cNvPr id="207" name="Google Shape;207;p8"/>
          <p:cNvSpPr txBox="1"/>
          <p:nvPr/>
        </p:nvSpPr>
        <p:spPr>
          <a:xfrm>
            <a:off x="7284476" y="4064034"/>
            <a:ext cx="1732800" cy="1015632"/>
          </a:xfrm>
          <a:prstGeom prst="rect">
            <a:avLst/>
          </a:prstGeom>
          <a:gradFill>
            <a:gsLst>
              <a:gs pos="0">
                <a:srgbClr val="1077D2"/>
              </a:gs>
              <a:gs pos="100000">
                <a:srgbClr val="093153"/>
              </a:gs>
            </a:gsLst>
            <a:path path="circle">
              <a:fillToRect b="50%" l="50%" r="50%" t="50%"/>
            </a:path>
            <a:tileRect/>
          </a:gradFill>
          <a:ln>
            <a:noFill/>
          </a:ln>
          <a:effectLst>
            <a:outerShdw blurRad="57150" rotWithShape="0" algn="bl" dir="5400000" dist="19050">
              <a:srgbClr val="073763">
                <a:alpha val="47450"/>
              </a:srgbClr>
            </a:outerShdw>
          </a:effectLst>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Architects Daughter"/>
                <a:ea typeface="Architects Daughter"/>
                <a:cs typeface="Architects Daughter"/>
                <a:sym typeface="Architects Daughter"/>
              </a:rPr>
              <a:t>Healthcare</a:t>
            </a:r>
            <a:endParaRPr b="0" i="0" sz="1800" u="none" cap="none" strike="noStrike">
              <a:solidFill>
                <a:schemeClr val="lt1"/>
              </a:solidFill>
              <a:latin typeface="Architects Daughter"/>
              <a:ea typeface="Architects Daughter"/>
              <a:cs typeface="Architects Daughter"/>
              <a:sym typeface="Architects Daughter"/>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Architects Daughter"/>
                <a:ea typeface="Architects Daughter"/>
                <a:cs typeface="Architects Daughter"/>
                <a:sym typeface="Architects Daughter"/>
              </a:rPr>
              <a:t>IoT security</a:t>
            </a:r>
            <a:endParaRPr b="0" i="0" sz="1800" u="none" cap="none" strike="noStrike">
              <a:solidFill>
                <a:schemeClr val="lt1"/>
              </a:solidFill>
              <a:latin typeface="Architects Daughter"/>
              <a:ea typeface="Architects Daughter"/>
              <a:cs typeface="Architects Daughter"/>
              <a:sym typeface="Architects Daughter"/>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chemeClr val="lt1"/>
                </a:solidFill>
                <a:latin typeface="Architects Daughter"/>
                <a:ea typeface="Architects Daughter"/>
                <a:cs typeface="Architects Daughter"/>
                <a:sym typeface="Architects Daughter"/>
              </a:rPr>
              <a:t>Cyber-ranges</a:t>
            </a:r>
            <a:endParaRPr b="0" i="0" sz="1800" u="none" cap="none" strike="noStrike">
              <a:solidFill>
                <a:schemeClr val="lt1"/>
              </a:solidFill>
              <a:latin typeface="Architects Daughter"/>
              <a:ea typeface="Architects Daughter"/>
              <a:cs typeface="Architects Daughter"/>
              <a:sym typeface="Architects Daughter"/>
            </a:endParaRPr>
          </a:p>
        </p:txBody>
      </p:sp>
      <p:sp>
        <p:nvSpPr>
          <p:cNvPr id="208" name="Google Shape;208;p8"/>
          <p:cNvSpPr txBox="1"/>
          <p:nvPr/>
        </p:nvSpPr>
        <p:spPr>
          <a:xfrm>
            <a:off x="925489" y="2743025"/>
            <a:ext cx="4891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Inter"/>
                <a:ea typeface="Inter"/>
                <a:cs typeface="Inter"/>
                <a:sym typeface="Inter"/>
              </a:rPr>
              <a:t>Laurea &amp; PhD in Mathematics,  University of Catania</a:t>
            </a:r>
            <a:endParaRPr b="0" i="0" sz="1400" u="none" cap="none" strike="noStrike">
              <a:solidFill>
                <a:srgbClr val="000000"/>
              </a:solidFill>
              <a:latin typeface="Inter"/>
              <a:ea typeface="Inter"/>
              <a:cs typeface="Inter"/>
              <a:sym typeface="Inter"/>
            </a:endParaRPr>
          </a:p>
        </p:txBody>
      </p:sp>
      <p:sp>
        <p:nvSpPr>
          <p:cNvPr id="209" name="Google Shape;209;p8"/>
          <p:cNvSpPr txBox="1"/>
          <p:nvPr/>
        </p:nvSpPr>
        <p:spPr>
          <a:xfrm>
            <a:off x="925489" y="1440275"/>
            <a:ext cx="5097000" cy="1268522"/>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400"/>
              </a:spcBef>
              <a:spcAft>
                <a:spcPts val="0"/>
              </a:spcAft>
              <a:buClr>
                <a:srgbClr val="000000"/>
              </a:buClr>
              <a:buSzPts val="1400"/>
              <a:buFont typeface="Arial"/>
              <a:buNone/>
            </a:pPr>
            <a:r>
              <a:rPr b="0" i="0" lang="en" sz="1400" u="none" cap="none" strike="noStrike">
                <a:solidFill>
                  <a:srgbClr val="000000"/>
                </a:solidFill>
                <a:latin typeface="Inter"/>
                <a:ea typeface="Inter"/>
                <a:cs typeface="Inter"/>
                <a:sym typeface="Inter"/>
              </a:rPr>
              <a:t>Head of the FALSE Lab - Formal methods and Algorithms for Large-Scale systEms @UNIMI</a:t>
            </a:r>
            <a:endParaRPr b="0" i="0" sz="1400" u="none" cap="none" strike="noStrike">
              <a:solidFill>
                <a:srgbClr val="000000"/>
              </a:solidFill>
              <a:latin typeface="Inter"/>
              <a:ea typeface="Inter"/>
              <a:cs typeface="Inter"/>
              <a:sym typeface="Inter"/>
            </a:endParaRPr>
          </a:p>
          <a:p>
            <a:pPr indent="457200" lvl="0" marL="457200" marR="0" rtl="0" algn="l">
              <a:lnSpc>
                <a:spcPct val="115000"/>
              </a:lnSpc>
              <a:spcBef>
                <a:spcPts val="300"/>
              </a:spcBef>
              <a:spcAft>
                <a:spcPts val="0"/>
              </a:spcAft>
              <a:buClr>
                <a:srgbClr val="000000"/>
              </a:buClr>
              <a:buSzPts val="1300"/>
              <a:buFont typeface="Arial"/>
              <a:buNone/>
            </a:pPr>
            <a:r>
              <a:rPr b="0" i="0" lang="en" sz="1300" u="sng" cap="none" strike="noStrike">
                <a:solidFill>
                  <a:srgbClr val="000000"/>
                </a:solidFill>
                <a:latin typeface="Inter"/>
                <a:ea typeface="Inter"/>
                <a:cs typeface="Inter"/>
                <a:sym typeface="Inter"/>
                <a:hlinkClick r:id="rId4">
                  <a:extLst>
                    <a:ext uri="{A12FA001-AC4F-418D-AE19-62706E023703}">
                      <ahyp:hlinkClr val="tx"/>
                    </a:ext>
                  </a:extLst>
                </a:hlinkClick>
              </a:rPr>
              <a:t>http://false.di.unimi.it/</a:t>
            </a:r>
            <a:endParaRPr b="0" i="0" sz="1300" u="none" cap="none" strike="noStrike">
              <a:solidFill>
                <a:srgbClr val="000000"/>
              </a:solidFill>
              <a:latin typeface="Inter"/>
              <a:ea typeface="Inter"/>
              <a:cs typeface="Inter"/>
              <a:sym typeface="Inter"/>
            </a:endParaRPr>
          </a:p>
          <a:p>
            <a:pPr indent="457200" lvl="0" marL="457200" marR="0" rtl="0" algn="l">
              <a:lnSpc>
                <a:spcPct val="115000"/>
              </a:lnSpc>
              <a:spcBef>
                <a:spcPts val="300"/>
              </a:spcBef>
              <a:spcAft>
                <a:spcPts val="0"/>
              </a:spcAft>
              <a:buClr>
                <a:srgbClr val="000000"/>
              </a:buClr>
              <a:buSzPts val="1300"/>
              <a:buFont typeface="Arial"/>
              <a:buNone/>
            </a:pPr>
            <a:r>
              <a:t/>
            </a:r>
            <a:endParaRPr b="0" i="0" sz="1300" u="none" cap="none" strike="noStrike">
              <a:solidFill>
                <a:srgbClr val="000000"/>
              </a:solidFill>
              <a:latin typeface="Inter"/>
              <a:ea typeface="Inter"/>
              <a:cs typeface="Inter"/>
              <a:sym typeface="Inter"/>
            </a:endParaRPr>
          </a:p>
        </p:txBody>
      </p:sp>
      <p:sp>
        <p:nvSpPr>
          <p:cNvPr id="210" name="Google Shape;210;p8"/>
          <p:cNvSpPr txBox="1"/>
          <p:nvPr/>
        </p:nvSpPr>
        <p:spPr>
          <a:xfrm>
            <a:off x="925489" y="890825"/>
            <a:ext cx="4540500" cy="600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Inter"/>
                <a:ea typeface="Inter"/>
                <a:cs typeface="Inter"/>
                <a:sym typeface="Inter"/>
              </a:rPr>
              <a:t>Full Professor,  CS Dept., University of Milan</a:t>
            </a:r>
            <a:endParaRPr b="0" i="0" sz="1400" u="none" cap="none" strike="noStrike">
              <a:solidFill>
                <a:srgbClr val="000000"/>
              </a:solidFill>
              <a:latin typeface="Inter"/>
              <a:ea typeface="Inter"/>
              <a:cs typeface="Inter"/>
              <a:sym typeface="Inter"/>
            </a:endParaRPr>
          </a:p>
          <a:p>
            <a:pPr indent="457200" lvl="0" marL="45720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Inter"/>
                <a:ea typeface="Inter"/>
                <a:cs typeface="Inter"/>
                <a:sym typeface="Inter"/>
              </a:rPr>
              <a:t>http://homes.di.unimi.it/riccobene/</a:t>
            </a:r>
            <a:endParaRPr b="0" i="0" sz="1300" u="none" cap="none" strike="noStrike">
              <a:solidFill>
                <a:srgbClr val="000000"/>
              </a:solidFill>
              <a:latin typeface="Inter"/>
              <a:ea typeface="Inter"/>
              <a:cs typeface="Inter"/>
              <a:sym typeface="Inter"/>
            </a:endParaRPr>
          </a:p>
        </p:txBody>
      </p:sp>
    </p:spTree>
  </p:cSld>
  <p:clrMapOvr>
    <a:masterClrMapping/>
  </p:clrMapOvr>
  <p:transition>
    <p:fade/>
  </p:transition>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0" name="Shape 800"/>
        <p:cNvGrpSpPr/>
        <p:nvPr/>
      </p:nvGrpSpPr>
      <p:grpSpPr>
        <a:xfrm>
          <a:off x="0" y="0"/>
          <a:ext cx="0" cy="0"/>
          <a:chOff x="0" y="0"/>
          <a:chExt cx="0" cy="0"/>
        </a:xfrm>
      </p:grpSpPr>
      <p:pic>
        <p:nvPicPr>
          <p:cNvPr id="801" name="Google Shape;801;g2f26cf5a46d_0_2"/>
          <p:cNvPicPr preferRelativeResize="0"/>
          <p:nvPr/>
        </p:nvPicPr>
        <p:blipFill rotWithShape="1">
          <a:blip r:embed="rId3">
            <a:alphaModFix/>
          </a:blip>
          <a:srcRect b="272" l="0" r="8210" t="-278"/>
          <a:stretch/>
        </p:blipFill>
        <p:spPr>
          <a:xfrm>
            <a:off x="554038" y="708795"/>
            <a:ext cx="4413806" cy="3890258"/>
          </a:xfrm>
          <a:prstGeom prst="rect">
            <a:avLst/>
          </a:prstGeom>
          <a:noFill/>
          <a:ln>
            <a:noFill/>
          </a:ln>
        </p:spPr>
      </p:pic>
      <p:sp>
        <p:nvSpPr>
          <p:cNvPr id="802" name="Google Shape;802;g2f26cf5a46d_0_2"/>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AsmetaA: random animation</a:t>
            </a:r>
            <a:endParaRPr/>
          </a:p>
        </p:txBody>
      </p:sp>
      <p:sp>
        <p:nvSpPr>
          <p:cNvPr id="803" name="Google Shape;803;g2f26cf5a46d_0_2"/>
          <p:cNvSpPr txBox="1"/>
          <p:nvPr>
            <p:ph idx="1" type="body"/>
          </p:nvPr>
        </p:nvSpPr>
        <p:spPr>
          <a:xfrm>
            <a:off x="5542432" y="775197"/>
            <a:ext cx="2953568" cy="3780000"/>
          </a:xfrm>
          <a:prstGeom prst="rect">
            <a:avLst/>
          </a:prstGeom>
          <a:noFill/>
          <a:ln>
            <a:noFill/>
          </a:ln>
        </p:spPr>
        <p:txBody>
          <a:bodyPr anchorCtr="0" anchor="t" bIns="0" lIns="0" spcFirstLastPara="1" rIns="0" wrap="square" tIns="0">
            <a:noAutofit/>
          </a:bodyPr>
          <a:lstStyle/>
          <a:p>
            <a:pPr indent="-355600" lvl="0" marL="457200" rtl="0" algn="l">
              <a:lnSpc>
                <a:spcPct val="115000"/>
              </a:lnSpc>
              <a:spcBef>
                <a:spcPts val="600"/>
              </a:spcBef>
              <a:spcAft>
                <a:spcPts val="0"/>
              </a:spcAft>
              <a:buSzPts val="2000"/>
              <a:buChar char="●"/>
            </a:pPr>
            <a:r>
              <a:rPr lang="en"/>
              <a:t>The LED in drawer 1 becomes ON</a:t>
            </a:r>
            <a:endParaRPr/>
          </a:p>
          <a:p>
            <a:pPr indent="-355600" lvl="0" marL="457200" rtl="0" algn="l">
              <a:lnSpc>
                <a:spcPct val="115000"/>
              </a:lnSpc>
              <a:spcBef>
                <a:spcPts val="600"/>
              </a:spcBef>
              <a:spcAft>
                <a:spcPts val="0"/>
              </a:spcAft>
              <a:buSzPts val="2000"/>
              <a:buChar char="●"/>
            </a:pPr>
            <a:r>
              <a:rPr lang="en"/>
              <a:t>The pills in drawer 2 and drawer 3 become to be taken</a:t>
            </a:r>
            <a:endParaRPr/>
          </a:p>
          <a:p>
            <a:pPr indent="0" lvl="0" marL="101600" rtl="0" algn="l">
              <a:lnSpc>
                <a:spcPct val="115000"/>
              </a:lnSpc>
              <a:spcBef>
                <a:spcPts val="600"/>
              </a:spcBef>
              <a:spcAft>
                <a:spcPts val="0"/>
              </a:spcAft>
              <a:buSzPts val="2000"/>
              <a:buNone/>
            </a:pPr>
            <a:r>
              <a:t/>
            </a:r>
            <a:endParaRPr/>
          </a:p>
          <a:p>
            <a:pPr indent="0" lvl="0" marL="101600" rtl="0" algn="l">
              <a:lnSpc>
                <a:spcPct val="115000"/>
              </a:lnSpc>
              <a:spcBef>
                <a:spcPts val="600"/>
              </a:spcBef>
              <a:spcAft>
                <a:spcPts val="0"/>
              </a:spcAft>
              <a:buSzPts val="2000"/>
              <a:buNone/>
            </a:pPr>
            <a:r>
              <a:rPr lang="en"/>
              <a:t> </a:t>
            </a:r>
            <a:endParaRPr/>
          </a:p>
        </p:txBody>
      </p:sp>
      <p:sp>
        <p:nvSpPr>
          <p:cNvPr id="804" name="Google Shape;804;g2f26cf5a46d_0_2"/>
          <p:cNvSpPr/>
          <p:nvPr/>
        </p:nvSpPr>
        <p:spPr>
          <a:xfrm>
            <a:off x="2836184" y="2138707"/>
            <a:ext cx="2131659" cy="155407"/>
          </a:xfrm>
          <a:prstGeom prst="roundRect">
            <a:avLst>
              <a:gd fmla="val 16667" name="adj"/>
            </a:avLst>
          </a:prstGeom>
          <a:noFill/>
          <a:ln cap="flat" cmpd="sng" w="381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latin typeface="Arial"/>
              <a:ea typeface="Arial"/>
              <a:cs typeface="Arial"/>
              <a:sym typeface="Arial"/>
            </a:endParaRPr>
          </a:p>
        </p:txBody>
      </p:sp>
      <p:sp>
        <p:nvSpPr>
          <p:cNvPr id="805" name="Google Shape;805;g2f26cf5a46d_0_2"/>
          <p:cNvSpPr/>
          <p:nvPr/>
        </p:nvSpPr>
        <p:spPr>
          <a:xfrm>
            <a:off x="2836184" y="2665197"/>
            <a:ext cx="2131658" cy="337714"/>
          </a:xfrm>
          <a:prstGeom prst="roundRect">
            <a:avLst>
              <a:gd fmla="val 16667" name="adj"/>
            </a:avLst>
          </a:prstGeom>
          <a:noFill/>
          <a:ln cap="flat" cmpd="sng" w="381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latin typeface="Arial"/>
              <a:ea typeface="Arial"/>
              <a:cs typeface="Arial"/>
              <a:sym typeface="Arial"/>
            </a:endParaRPr>
          </a:p>
        </p:txBody>
      </p:sp>
    </p:spTree>
  </p:cSld>
  <p:clrMapOvr>
    <a:masterClrMapping/>
  </p:clrMapOvr>
  <p:transition>
    <p:fade/>
  </p:transition>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9" name="Shape 809"/>
        <p:cNvGrpSpPr/>
        <p:nvPr/>
      </p:nvGrpSpPr>
      <p:grpSpPr>
        <a:xfrm>
          <a:off x="0" y="0"/>
          <a:ext cx="0" cy="0"/>
          <a:chOff x="0" y="0"/>
          <a:chExt cx="0" cy="0"/>
        </a:xfrm>
      </p:grpSpPr>
      <p:pic>
        <p:nvPicPr>
          <p:cNvPr id="810" name="Google Shape;810;g2f26cf5a46d_0_15"/>
          <p:cNvPicPr preferRelativeResize="0"/>
          <p:nvPr/>
        </p:nvPicPr>
        <p:blipFill rotWithShape="1">
          <a:blip r:embed="rId3">
            <a:alphaModFix/>
          </a:blip>
          <a:srcRect b="272" l="-1" r="239" t="-278"/>
          <a:stretch/>
        </p:blipFill>
        <p:spPr>
          <a:xfrm>
            <a:off x="554038" y="708795"/>
            <a:ext cx="4797096" cy="3890258"/>
          </a:xfrm>
          <a:prstGeom prst="rect">
            <a:avLst/>
          </a:prstGeom>
          <a:noFill/>
          <a:ln>
            <a:noFill/>
          </a:ln>
        </p:spPr>
      </p:pic>
      <p:sp>
        <p:nvSpPr>
          <p:cNvPr id="811" name="Google Shape;811;g2f26cf5a46d_0_15"/>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AsmetaA: random animation</a:t>
            </a:r>
            <a:endParaRPr/>
          </a:p>
        </p:txBody>
      </p:sp>
      <p:sp>
        <p:nvSpPr>
          <p:cNvPr id="812" name="Google Shape;812;g2f26cf5a46d_0_15"/>
          <p:cNvSpPr txBox="1"/>
          <p:nvPr>
            <p:ph idx="1" type="body"/>
          </p:nvPr>
        </p:nvSpPr>
        <p:spPr>
          <a:xfrm>
            <a:off x="5542432" y="775197"/>
            <a:ext cx="2953568" cy="3780000"/>
          </a:xfrm>
          <a:prstGeom prst="rect">
            <a:avLst/>
          </a:prstGeom>
          <a:noFill/>
          <a:ln>
            <a:noFill/>
          </a:ln>
        </p:spPr>
        <p:txBody>
          <a:bodyPr anchorCtr="0" anchor="t" bIns="0" lIns="0" spcFirstLastPara="1" rIns="0" wrap="square" tIns="0">
            <a:noAutofit/>
          </a:bodyPr>
          <a:lstStyle/>
          <a:p>
            <a:pPr indent="-355600" lvl="0" marL="457200" rtl="0" algn="l">
              <a:lnSpc>
                <a:spcPct val="115000"/>
              </a:lnSpc>
              <a:spcBef>
                <a:spcPts val="600"/>
              </a:spcBef>
              <a:spcAft>
                <a:spcPts val="0"/>
              </a:spcAft>
              <a:buSzPts val="2000"/>
              <a:buChar char="●"/>
            </a:pPr>
            <a:r>
              <a:rPr lang="en"/>
              <a:t>The LED in drawer 1 becomes OFF</a:t>
            </a:r>
            <a:endParaRPr/>
          </a:p>
          <a:p>
            <a:pPr indent="0" lvl="0" marL="101600" rtl="0" algn="l">
              <a:lnSpc>
                <a:spcPct val="115000"/>
              </a:lnSpc>
              <a:spcBef>
                <a:spcPts val="600"/>
              </a:spcBef>
              <a:spcAft>
                <a:spcPts val="0"/>
              </a:spcAft>
              <a:buSzPts val="2000"/>
              <a:buNone/>
            </a:pPr>
            <a:r>
              <a:t/>
            </a:r>
            <a:endParaRPr/>
          </a:p>
          <a:p>
            <a:pPr indent="0" lvl="0" marL="101600" rtl="0" algn="l">
              <a:lnSpc>
                <a:spcPct val="115000"/>
              </a:lnSpc>
              <a:spcBef>
                <a:spcPts val="600"/>
              </a:spcBef>
              <a:spcAft>
                <a:spcPts val="0"/>
              </a:spcAft>
              <a:buSzPts val="2000"/>
              <a:buNone/>
            </a:pPr>
            <a:r>
              <a:rPr lang="en"/>
              <a:t> </a:t>
            </a:r>
            <a:endParaRPr/>
          </a:p>
        </p:txBody>
      </p:sp>
      <p:sp>
        <p:nvSpPr>
          <p:cNvPr id="813" name="Google Shape;813;g2f26cf5a46d_0_15"/>
          <p:cNvSpPr/>
          <p:nvPr/>
        </p:nvSpPr>
        <p:spPr>
          <a:xfrm>
            <a:off x="2803719" y="2153427"/>
            <a:ext cx="2480798" cy="163063"/>
          </a:xfrm>
          <a:prstGeom prst="roundRect">
            <a:avLst>
              <a:gd fmla="val 16667" name="adj"/>
            </a:avLst>
          </a:prstGeom>
          <a:noFill/>
          <a:ln cap="flat" cmpd="sng" w="381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latin typeface="Arial"/>
              <a:ea typeface="Arial"/>
              <a:cs typeface="Arial"/>
              <a:sym typeface="Arial"/>
            </a:endParaRPr>
          </a:p>
        </p:txBody>
      </p:sp>
      <p:sp>
        <p:nvSpPr>
          <p:cNvPr id="814" name="Google Shape;814;g2f26cf5a46d_0_15"/>
          <p:cNvSpPr/>
          <p:nvPr/>
        </p:nvSpPr>
        <p:spPr>
          <a:xfrm>
            <a:off x="2803718" y="2561353"/>
            <a:ext cx="2547415" cy="163063"/>
          </a:xfrm>
          <a:prstGeom prst="roundRect">
            <a:avLst>
              <a:gd fmla="val 16667" name="adj"/>
            </a:avLst>
          </a:prstGeom>
          <a:noFill/>
          <a:ln cap="flat" cmpd="sng" w="381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latin typeface="Arial"/>
              <a:ea typeface="Arial"/>
              <a:cs typeface="Arial"/>
              <a:sym typeface="Arial"/>
            </a:endParaRPr>
          </a:p>
        </p:txBody>
      </p:sp>
    </p:spTree>
  </p:cSld>
  <p:clrMapOvr>
    <a:masterClrMapping/>
  </p:clrMapOvr>
  <p:transition>
    <p:fade/>
  </p:transition>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8" name="Shape 818"/>
        <p:cNvGrpSpPr/>
        <p:nvPr/>
      </p:nvGrpSpPr>
      <p:grpSpPr>
        <a:xfrm>
          <a:off x="0" y="0"/>
          <a:ext cx="0" cy="0"/>
          <a:chOff x="0" y="0"/>
          <a:chExt cx="0" cy="0"/>
        </a:xfrm>
      </p:grpSpPr>
      <p:sp>
        <p:nvSpPr>
          <p:cNvPr id="819" name="Google Shape;819;p86"/>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AsmetaA: interactive animation</a:t>
            </a:r>
            <a:endParaRPr/>
          </a:p>
        </p:txBody>
      </p:sp>
      <p:sp>
        <p:nvSpPr>
          <p:cNvPr id="820" name="Google Shape;820;p86"/>
          <p:cNvSpPr txBox="1"/>
          <p:nvPr>
            <p:ph idx="4294967295" type="body"/>
          </p:nvPr>
        </p:nvSpPr>
        <p:spPr>
          <a:xfrm>
            <a:off x="2848156" y="1457654"/>
            <a:ext cx="2480200" cy="1113017"/>
          </a:xfrm>
          <a:prstGeom prst="rect">
            <a:avLst/>
          </a:prstGeom>
          <a:noFill/>
          <a:ln>
            <a:noFill/>
          </a:ln>
        </p:spPr>
        <p:txBody>
          <a:bodyPr anchorCtr="0" anchor="t" bIns="0" lIns="0" spcFirstLastPara="1" rIns="0" wrap="square" tIns="0">
            <a:noAutofit/>
          </a:bodyPr>
          <a:lstStyle/>
          <a:p>
            <a:pPr indent="0" lvl="0" marL="76200" rtl="0" algn="ctr">
              <a:lnSpc>
                <a:spcPct val="115000"/>
              </a:lnSpc>
              <a:spcBef>
                <a:spcPts val="600"/>
              </a:spcBef>
              <a:spcAft>
                <a:spcPts val="0"/>
              </a:spcAft>
              <a:buSzPts val="2400"/>
              <a:buNone/>
            </a:pPr>
            <a:r>
              <a:rPr b="1" lang="en" sz="6000">
                <a:solidFill>
                  <a:srgbClr val="004891"/>
                </a:solidFill>
                <a:latin typeface="Arial"/>
                <a:ea typeface="Arial"/>
                <a:cs typeface="Arial"/>
                <a:sym typeface="Arial"/>
              </a:rPr>
              <a:t>DEMO</a:t>
            </a:r>
            <a:endParaRPr b="1" sz="6000">
              <a:solidFill>
                <a:srgbClr val="004891"/>
              </a:solidFill>
              <a:latin typeface="Arial"/>
              <a:ea typeface="Arial"/>
              <a:cs typeface="Arial"/>
              <a:sym typeface="Arial"/>
            </a:endParaRPr>
          </a:p>
        </p:txBody>
      </p:sp>
      <p:sp>
        <p:nvSpPr>
          <p:cNvPr id="821" name="Google Shape;821;p86"/>
          <p:cNvSpPr/>
          <p:nvPr/>
        </p:nvSpPr>
        <p:spPr>
          <a:xfrm>
            <a:off x="4618007" y="2399221"/>
            <a:ext cx="2725947" cy="345057"/>
          </a:xfrm>
          <a:custGeom>
            <a:rect b="b" l="l" r="r" t="t"/>
            <a:pathLst>
              <a:path extrusionOk="0" h="345057" w="2725947">
                <a:moveTo>
                  <a:pt x="0" y="57511"/>
                </a:moveTo>
                <a:cubicBezTo>
                  <a:pt x="-4823" y="22774"/>
                  <a:pt x="19764" y="2246"/>
                  <a:pt x="57511" y="0"/>
                </a:cubicBezTo>
                <a:cubicBezTo>
                  <a:pt x="217323" y="2821"/>
                  <a:pt x="445909" y="-14874"/>
                  <a:pt x="762461" y="0"/>
                </a:cubicBezTo>
                <a:cubicBezTo>
                  <a:pt x="1079013" y="14874"/>
                  <a:pt x="1168125" y="-9490"/>
                  <a:pt x="1389083" y="0"/>
                </a:cubicBezTo>
                <a:cubicBezTo>
                  <a:pt x="1610041" y="9490"/>
                  <a:pt x="1750013" y="-858"/>
                  <a:pt x="1989596" y="0"/>
                </a:cubicBezTo>
                <a:cubicBezTo>
                  <a:pt x="2229179" y="858"/>
                  <a:pt x="2409520" y="-11611"/>
                  <a:pt x="2668436" y="0"/>
                </a:cubicBezTo>
                <a:cubicBezTo>
                  <a:pt x="2703178" y="-6134"/>
                  <a:pt x="2723259" y="25337"/>
                  <a:pt x="2725947" y="57511"/>
                </a:cubicBezTo>
                <a:cubicBezTo>
                  <a:pt x="2715129" y="164986"/>
                  <a:pt x="2723842" y="184550"/>
                  <a:pt x="2725947" y="287546"/>
                </a:cubicBezTo>
                <a:cubicBezTo>
                  <a:pt x="2721995" y="325846"/>
                  <a:pt x="2697572" y="342011"/>
                  <a:pt x="2668436" y="345057"/>
                </a:cubicBezTo>
                <a:cubicBezTo>
                  <a:pt x="2446676" y="341329"/>
                  <a:pt x="2241929" y="345103"/>
                  <a:pt x="2067923" y="345057"/>
                </a:cubicBezTo>
                <a:cubicBezTo>
                  <a:pt x="1893917" y="345011"/>
                  <a:pt x="1631427" y="345478"/>
                  <a:pt x="1415192" y="345057"/>
                </a:cubicBezTo>
                <a:cubicBezTo>
                  <a:pt x="1198957" y="344636"/>
                  <a:pt x="969169" y="331639"/>
                  <a:pt x="788570" y="345057"/>
                </a:cubicBezTo>
                <a:cubicBezTo>
                  <a:pt x="607971" y="358475"/>
                  <a:pt x="405386" y="316775"/>
                  <a:pt x="57511" y="345057"/>
                </a:cubicBezTo>
                <a:cubicBezTo>
                  <a:pt x="30274" y="339440"/>
                  <a:pt x="-2948" y="318169"/>
                  <a:pt x="0" y="287546"/>
                </a:cubicBezTo>
                <a:cubicBezTo>
                  <a:pt x="-8042" y="201588"/>
                  <a:pt x="-1333" y="123758"/>
                  <a:pt x="0" y="57511"/>
                </a:cubicBezTo>
                <a:close/>
              </a:path>
            </a:pathLst>
          </a:custGeom>
          <a:noFill/>
          <a:ln cap="flat" cmpd="sng" w="25400">
            <a:solidFill>
              <a:srgbClr val="00224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822" name="Google Shape;822;p86"/>
          <p:cNvCxnSpPr/>
          <p:nvPr/>
        </p:nvCxnSpPr>
        <p:spPr>
          <a:xfrm rot="10800000">
            <a:off x="4761781" y="2455654"/>
            <a:ext cx="0" cy="230037"/>
          </a:xfrm>
          <a:prstGeom prst="straightConnector1">
            <a:avLst/>
          </a:prstGeom>
          <a:noFill/>
          <a:ln cap="rnd" cmpd="sng" w="101600">
            <a:solidFill>
              <a:srgbClr val="002248"/>
            </a:solidFill>
            <a:prstDash val="lgDash"/>
            <a:round/>
            <a:headEnd len="sm" w="sm" type="none"/>
            <a:tailEnd len="sm" w="sm" type="none"/>
          </a:ln>
        </p:spPr>
      </p:cxnSp>
      <p:cxnSp>
        <p:nvCxnSpPr>
          <p:cNvPr id="823" name="Google Shape;823;p86"/>
          <p:cNvCxnSpPr/>
          <p:nvPr/>
        </p:nvCxnSpPr>
        <p:spPr>
          <a:xfrm rot="10800000">
            <a:off x="5006196" y="2455653"/>
            <a:ext cx="0" cy="230037"/>
          </a:xfrm>
          <a:prstGeom prst="straightConnector1">
            <a:avLst/>
          </a:prstGeom>
          <a:noFill/>
          <a:ln cap="rnd" cmpd="sng" w="101600">
            <a:solidFill>
              <a:srgbClr val="002248"/>
            </a:solidFill>
            <a:prstDash val="lgDash"/>
            <a:round/>
            <a:headEnd len="sm" w="sm" type="none"/>
            <a:tailEnd len="sm" w="sm" type="none"/>
          </a:ln>
        </p:spPr>
      </p:cxnSp>
      <p:cxnSp>
        <p:nvCxnSpPr>
          <p:cNvPr id="824" name="Google Shape;824;p86"/>
          <p:cNvCxnSpPr/>
          <p:nvPr/>
        </p:nvCxnSpPr>
        <p:spPr>
          <a:xfrm rot="10800000">
            <a:off x="5236234" y="2455653"/>
            <a:ext cx="0" cy="230037"/>
          </a:xfrm>
          <a:prstGeom prst="straightConnector1">
            <a:avLst/>
          </a:prstGeom>
          <a:noFill/>
          <a:ln cap="rnd" cmpd="sng" w="101600">
            <a:solidFill>
              <a:srgbClr val="002248"/>
            </a:solidFill>
            <a:prstDash val="lgDash"/>
            <a:round/>
            <a:headEnd len="sm" w="sm" type="none"/>
            <a:tailEnd len="sm" w="sm" type="none"/>
          </a:ln>
        </p:spPr>
      </p:cxnSp>
      <p:cxnSp>
        <p:nvCxnSpPr>
          <p:cNvPr id="825" name="Google Shape;825;p86"/>
          <p:cNvCxnSpPr/>
          <p:nvPr/>
        </p:nvCxnSpPr>
        <p:spPr>
          <a:xfrm rot="10800000">
            <a:off x="5460520" y="2455653"/>
            <a:ext cx="0" cy="230037"/>
          </a:xfrm>
          <a:prstGeom prst="straightConnector1">
            <a:avLst/>
          </a:prstGeom>
          <a:noFill/>
          <a:ln cap="rnd" cmpd="sng" w="101600">
            <a:solidFill>
              <a:srgbClr val="002248"/>
            </a:solidFill>
            <a:prstDash val="lgDash"/>
            <a:round/>
            <a:headEnd len="sm" w="sm" type="none"/>
            <a:tailEnd len="sm" w="sm" type="none"/>
          </a:ln>
        </p:spPr>
      </p:cxnSp>
      <p:cxnSp>
        <p:nvCxnSpPr>
          <p:cNvPr id="826" name="Google Shape;826;p86"/>
          <p:cNvCxnSpPr/>
          <p:nvPr/>
        </p:nvCxnSpPr>
        <p:spPr>
          <a:xfrm rot="10800000">
            <a:off x="5696309" y="2458529"/>
            <a:ext cx="0" cy="230037"/>
          </a:xfrm>
          <a:prstGeom prst="straightConnector1">
            <a:avLst/>
          </a:prstGeom>
          <a:noFill/>
          <a:ln cap="rnd" cmpd="sng" w="101600">
            <a:solidFill>
              <a:srgbClr val="002248"/>
            </a:solidFill>
            <a:prstDash val="lgDash"/>
            <a:round/>
            <a:headEnd len="sm" w="sm" type="none"/>
            <a:tailEnd len="sm" w="sm" type="none"/>
          </a:ln>
        </p:spPr>
      </p:cxnSp>
    </p:spTree>
  </p:cSld>
  <p:clrMapOvr>
    <a:masterClrMapping/>
  </p:clrMapOvr>
  <p:transition>
    <p:fade/>
  </p:transition>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0" name="Shape 830"/>
        <p:cNvGrpSpPr/>
        <p:nvPr/>
      </p:nvGrpSpPr>
      <p:grpSpPr>
        <a:xfrm>
          <a:off x="0" y="0"/>
          <a:ext cx="0" cy="0"/>
          <a:chOff x="0" y="0"/>
          <a:chExt cx="0" cy="0"/>
        </a:xfrm>
      </p:grpSpPr>
      <p:sp>
        <p:nvSpPr>
          <p:cNvPr id="831" name="Google Shape;831;g2f115a0fc9b_2_33"/>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AsmetaA: interactive </a:t>
            </a:r>
            <a:r>
              <a:rPr lang="en">
                <a:latin typeface="Arial Black"/>
                <a:ea typeface="Arial Black"/>
                <a:cs typeface="Arial Black"/>
                <a:sym typeface="Arial Black"/>
              </a:rPr>
              <a:t>animation</a:t>
            </a:r>
            <a:endParaRPr>
              <a:latin typeface="Arial Black"/>
              <a:ea typeface="Arial Black"/>
              <a:cs typeface="Arial Black"/>
              <a:sym typeface="Arial Black"/>
            </a:endParaRPr>
          </a:p>
        </p:txBody>
      </p:sp>
      <p:sp>
        <p:nvSpPr>
          <p:cNvPr id="832" name="Google Shape;832;g2f115a0fc9b_2_33"/>
          <p:cNvSpPr txBox="1"/>
          <p:nvPr>
            <p:ph idx="1" type="body"/>
          </p:nvPr>
        </p:nvSpPr>
        <p:spPr>
          <a:xfrm>
            <a:off x="576000" y="792000"/>
            <a:ext cx="7920000" cy="3780000"/>
          </a:xfrm>
          <a:prstGeom prst="rect">
            <a:avLst/>
          </a:prstGeom>
          <a:noFill/>
          <a:ln>
            <a:noFill/>
          </a:ln>
        </p:spPr>
        <p:txBody>
          <a:bodyPr anchorCtr="0" anchor="t" bIns="0" lIns="0" spcFirstLastPara="1" rIns="0" wrap="square" tIns="0">
            <a:noAutofit/>
          </a:bodyPr>
          <a:lstStyle/>
          <a:p>
            <a:pPr indent="0" lvl="0" marL="101600" rtl="0" algn="l">
              <a:lnSpc>
                <a:spcPct val="115000"/>
              </a:lnSpc>
              <a:spcBef>
                <a:spcPts val="600"/>
              </a:spcBef>
              <a:spcAft>
                <a:spcPts val="0"/>
              </a:spcAft>
              <a:buSzPts val="2000"/>
              <a:buNone/>
            </a:pPr>
            <a:r>
              <a:rPr lang="en" u="sng"/>
              <a:t>Simulation scenario</a:t>
            </a:r>
            <a:r>
              <a:rPr lang="en"/>
              <a:t>: two pills must be taken concurrently</a:t>
            </a:r>
            <a:endParaRPr/>
          </a:p>
          <a:p>
            <a:pPr indent="-457200" lvl="0" marL="558800" rtl="0" algn="l">
              <a:lnSpc>
                <a:spcPct val="115000"/>
              </a:lnSpc>
              <a:spcBef>
                <a:spcPts val="600"/>
              </a:spcBef>
              <a:spcAft>
                <a:spcPts val="0"/>
              </a:spcAft>
              <a:buSzPts val="2000"/>
              <a:buFont typeface="Arial Black"/>
              <a:buAutoNum type="arabicPeriod"/>
            </a:pPr>
            <a:r>
              <a:rPr lang="en"/>
              <a:t>the pills in drawer 1 and drawer 2 hit the deadline</a:t>
            </a:r>
            <a:endParaRPr/>
          </a:p>
          <a:p>
            <a:pPr indent="-457200" lvl="0" marL="558800" rtl="0" algn="l">
              <a:lnSpc>
                <a:spcPct val="115000"/>
              </a:lnSpc>
              <a:spcBef>
                <a:spcPts val="600"/>
              </a:spcBef>
              <a:spcAft>
                <a:spcPts val="0"/>
              </a:spcAft>
              <a:buSzPts val="2000"/>
              <a:buFont typeface="Arial Black"/>
              <a:buAutoNum type="arabicPeriod"/>
            </a:pPr>
            <a:r>
              <a:rPr lang="en"/>
              <a:t>the pills become to be taken </a:t>
            </a:r>
            <a:endParaRPr/>
          </a:p>
          <a:p>
            <a:pPr indent="-457200" lvl="0" marL="558800" rtl="0" algn="l">
              <a:lnSpc>
                <a:spcPct val="115000"/>
              </a:lnSpc>
              <a:spcBef>
                <a:spcPts val="600"/>
              </a:spcBef>
              <a:spcAft>
                <a:spcPts val="0"/>
              </a:spcAft>
              <a:buSzPts val="2000"/>
              <a:buFont typeface="Arial Black"/>
              <a:buAutoNum type="arabicPeriod"/>
            </a:pPr>
            <a:r>
              <a:rPr lang="en"/>
              <a:t>the Pill-Box randomly chooses which pill is assumed before and the corresponding LED becomes ON</a:t>
            </a:r>
            <a:endParaRPr/>
          </a:p>
          <a:p>
            <a:pPr indent="-457200" lvl="0" marL="558800" rtl="0" algn="l">
              <a:lnSpc>
                <a:spcPct val="115000"/>
              </a:lnSpc>
              <a:spcBef>
                <a:spcPts val="600"/>
              </a:spcBef>
              <a:spcAft>
                <a:spcPts val="0"/>
              </a:spcAft>
              <a:buSzPts val="2000"/>
              <a:buFont typeface="Arial Black"/>
              <a:buAutoNum type="arabicPeriod"/>
            </a:pPr>
            <a:r>
              <a:rPr lang="en"/>
              <a:t>the user takes the pill</a:t>
            </a:r>
            <a:endParaRPr/>
          </a:p>
          <a:p>
            <a:pPr indent="-457200" lvl="0" marL="558800" rtl="0" algn="l">
              <a:lnSpc>
                <a:spcPct val="115000"/>
              </a:lnSpc>
              <a:spcBef>
                <a:spcPts val="600"/>
              </a:spcBef>
              <a:spcAft>
                <a:spcPts val="0"/>
              </a:spcAft>
              <a:buSzPts val="2000"/>
              <a:buFont typeface="Arial Black"/>
              <a:buAutoNum type="arabicPeriod"/>
            </a:pPr>
            <a:r>
              <a:rPr lang="en"/>
              <a:t>the LED becomes OFF</a:t>
            </a:r>
            <a:endParaRPr/>
          </a:p>
          <a:p>
            <a:pPr indent="-457200" lvl="0" marL="558800" rtl="0" algn="l">
              <a:lnSpc>
                <a:spcPct val="115000"/>
              </a:lnSpc>
              <a:spcBef>
                <a:spcPts val="600"/>
              </a:spcBef>
              <a:spcAft>
                <a:spcPts val="0"/>
              </a:spcAft>
              <a:buSzPts val="2000"/>
              <a:buFont typeface="Arial Black"/>
              <a:buAutoNum type="arabicPeriod"/>
            </a:pPr>
            <a:r>
              <a:rPr lang="en"/>
              <a:t>the LED of the other pill becomes ON</a:t>
            </a:r>
            <a:endParaRPr/>
          </a:p>
        </p:txBody>
      </p:sp>
      <p:sp>
        <p:nvSpPr>
          <p:cNvPr id="833" name="Google Shape;833;g2f115a0fc9b_2_33"/>
          <p:cNvSpPr/>
          <p:nvPr/>
        </p:nvSpPr>
        <p:spPr>
          <a:xfrm>
            <a:off x="-86576" y="-101972"/>
            <a:ext cx="833241" cy="396299"/>
          </a:xfrm>
          <a:custGeom>
            <a:rect b="b" l="l" r="r" t="t"/>
            <a:pathLst>
              <a:path extrusionOk="0" h="396299" w="833241">
                <a:moveTo>
                  <a:pt x="0" y="0"/>
                </a:moveTo>
                <a:cubicBezTo>
                  <a:pt x="141783" y="-13516"/>
                  <a:pt x="223461" y="-20103"/>
                  <a:pt x="433285" y="0"/>
                </a:cubicBezTo>
                <a:cubicBezTo>
                  <a:pt x="643109" y="20103"/>
                  <a:pt x="738132" y="-1218"/>
                  <a:pt x="833241" y="0"/>
                </a:cubicBezTo>
                <a:cubicBezTo>
                  <a:pt x="819042" y="191971"/>
                  <a:pt x="827475" y="315528"/>
                  <a:pt x="833241" y="396299"/>
                </a:cubicBezTo>
                <a:cubicBezTo>
                  <a:pt x="728781" y="387394"/>
                  <a:pt x="577088" y="412933"/>
                  <a:pt x="441618" y="396299"/>
                </a:cubicBezTo>
                <a:cubicBezTo>
                  <a:pt x="306148" y="379665"/>
                  <a:pt x="126937" y="399366"/>
                  <a:pt x="0" y="396299"/>
                </a:cubicBezTo>
                <a:cubicBezTo>
                  <a:pt x="-2508" y="230940"/>
                  <a:pt x="-924" y="190111"/>
                  <a:pt x="0" y="0"/>
                </a:cubicBezTo>
                <a:close/>
              </a:path>
            </a:pathLst>
          </a:custGeom>
          <a:noFill/>
          <a:ln>
            <a:noFill/>
          </a:ln>
        </p:spPr>
        <p:txBody>
          <a:bodyPr anchorCtr="0" anchor="t" bIns="0" lIns="0" spcFirstLastPara="1" rIns="0" wrap="square" tIns="0">
            <a:noAutofit/>
          </a:bodyPr>
          <a:lstStyle/>
          <a:p>
            <a:pPr indent="0" lvl="0" marL="76200" marR="0" rtl="0" algn="ctr">
              <a:lnSpc>
                <a:spcPct val="115000"/>
              </a:lnSpc>
              <a:spcBef>
                <a:spcPts val="600"/>
              </a:spcBef>
              <a:spcAft>
                <a:spcPts val="0"/>
              </a:spcAft>
              <a:buClr>
                <a:schemeClr val="accent1"/>
              </a:buClr>
              <a:buSzPts val="2400"/>
              <a:buFont typeface="Inter Light"/>
              <a:buNone/>
            </a:pPr>
            <a:r>
              <a:rPr b="1" i="0" lang="en" sz="1800" u="none" cap="none" strike="noStrike">
                <a:solidFill>
                  <a:srgbClr val="004891"/>
                </a:solidFill>
                <a:latin typeface="Arial"/>
                <a:ea typeface="Arial"/>
                <a:cs typeface="Arial"/>
                <a:sym typeface="Arial"/>
              </a:rPr>
              <a:t>DEMO</a:t>
            </a:r>
            <a:endParaRPr b="1" i="0" sz="1800" u="none" cap="none" strike="noStrike">
              <a:solidFill>
                <a:srgbClr val="004891"/>
              </a:solidFill>
              <a:latin typeface="Arial"/>
              <a:ea typeface="Arial"/>
              <a:cs typeface="Arial"/>
              <a:sym typeface="Arial"/>
            </a:endParaRPr>
          </a:p>
        </p:txBody>
      </p:sp>
    </p:spTree>
  </p:cSld>
  <p:clrMapOvr>
    <a:masterClrMapping/>
  </p:clrMapOvr>
  <p:transition>
    <p:fade/>
  </p:transition>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7" name="Shape 837"/>
        <p:cNvGrpSpPr/>
        <p:nvPr/>
      </p:nvGrpSpPr>
      <p:grpSpPr>
        <a:xfrm>
          <a:off x="0" y="0"/>
          <a:ext cx="0" cy="0"/>
          <a:chOff x="0" y="0"/>
          <a:chExt cx="0" cy="0"/>
        </a:xfrm>
      </p:grpSpPr>
      <p:sp>
        <p:nvSpPr>
          <p:cNvPr id="838" name="Google Shape;838;g2f26cf5a46d_0_27"/>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AsmetaA: interactive animation</a:t>
            </a:r>
            <a:endParaRPr/>
          </a:p>
        </p:txBody>
      </p:sp>
      <p:sp>
        <p:nvSpPr>
          <p:cNvPr id="839" name="Google Shape;839;g2f26cf5a46d_0_27"/>
          <p:cNvSpPr txBox="1"/>
          <p:nvPr>
            <p:ph idx="1" type="body"/>
          </p:nvPr>
        </p:nvSpPr>
        <p:spPr>
          <a:xfrm>
            <a:off x="5542432" y="775197"/>
            <a:ext cx="2953568" cy="3780000"/>
          </a:xfrm>
          <a:prstGeom prst="rect">
            <a:avLst/>
          </a:prstGeom>
          <a:noFill/>
          <a:ln>
            <a:noFill/>
          </a:ln>
        </p:spPr>
        <p:txBody>
          <a:bodyPr anchorCtr="0" anchor="t" bIns="0" lIns="0" spcFirstLastPara="1" rIns="0" wrap="square" tIns="0">
            <a:noAutofit/>
          </a:bodyPr>
          <a:lstStyle/>
          <a:p>
            <a:pPr indent="-355600" lvl="0" marL="457200" rtl="0" algn="l">
              <a:lnSpc>
                <a:spcPct val="115000"/>
              </a:lnSpc>
              <a:spcBef>
                <a:spcPts val="600"/>
              </a:spcBef>
              <a:spcAft>
                <a:spcPts val="0"/>
              </a:spcAft>
              <a:buSzPts val="2000"/>
              <a:buChar char="●"/>
            </a:pPr>
            <a:r>
              <a:rPr lang="en"/>
              <a:t>The pills in drawer 1 and drawer 2 hit the deadline</a:t>
            </a:r>
            <a:endParaRPr/>
          </a:p>
          <a:p>
            <a:pPr indent="0" lvl="0" marL="101600" rtl="0" algn="l">
              <a:lnSpc>
                <a:spcPct val="115000"/>
              </a:lnSpc>
              <a:spcBef>
                <a:spcPts val="600"/>
              </a:spcBef>
              <a:spcAft>
                <a:spcPts val="0"/>
              </a:spcAft>
              <a:buSzPts val="2000"/>
              <a:buNone/>
            </a:pPr>
            <a:r>
              <a:t/>
            </a:r>
            <a:endParaRPr/>
          </a:p>
        </p:txBody>
      </p:sp>
      <p:pic>
        <p:nvPicPr>
          <p:cNvPr id="840" name="Google Shape;840;g2f26cf5a46d_0_27"/>
          <p:cNvPicPr preferRelativeResize="0"/>
          <p:nvPr>
            <p:ph idx="2" type="pic"/>
          </p:nvPr>
        </p:nvPicPr>
        <p:blipFill rotWithShape="1">
          <a:blip r:embed="rId3">
            <a:alphaModFix/>
          </a:blip>
          <a:srcRect b="537" l="0" r="32244" t="539"/>
          <a:stretch/>
        </p:blipFill>
        <p:spPr>
          <a:xfrm>
            <a:off x="576000" y="775197"/>
            <a:ext cx="3469279" cy="3780000"/>
          </a:xfrm>
          <a:prstGeom prst="rect">
            <a:avLst/>
          </a:prstGeom>
          <a:noFill/>
          <a:ln>
            <a:noFill/>
          </a:ln>
        </p:spPr>
      </p:pic>
      <p:sp>
        <p:nvSpPr>
          <p:cNvPr id="841" name="Google Shape;841;g2f26cf5a46d_0_27"/>
          <p:cNvSpPr/>
          <p:nvPr/>
        </p:nvSpPr>
        <p:spPr>
          <a:xfrm>
            <a:off x="2748474" y="1123161"/>
            <a:ext cx="1296805" cy="283608"/>
          </a:xfrm>
          <a:prstGeom prst="roundRect">
            <a:avLst>
              <a:gd fmla="val 16667" name="adj"/>
            </a:avLst>
          </a:prstGeom>
          <a:noFill/>
          <a:ln cap="flat" cmpd="sng" w="381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latin typeface="Arial"/>
              <a:ea typeface="Arial"/>
              <a:cs typeface="Arial"/>
              <a:sym typeface="Arial"/>
            </a:endParaRPr>
          </a:p>
        </p:txBody>
      </p:sp>
      <p:sp>
        <p:nvSpPr>
          <p:cNvPr id="842" name="Google Shape;842;g2f26cf5a46d_0_27"/>
          <p:cNvSpPr/>
          <p:nvPr/>
        </p:nvSpPr>
        <p:spPr>
          <a:xfrm>
            <a:off x="-86576" y="-101972"/>
            <a:ext cx="833241" cy="396299"/>
          </a:xfrm>
          <a:custGeom>
            <a:rect b="b" l="l" r="r" t="t"/>
            <a:pathLst>
              <a:path extrusionOk="0" h="396299" w="833241">
                <a:moveTo>
                  <a:pt x="0" y="0"/>
                </a:moveTo>
                <a:cubicBezTo>
                  <a:pt x="141783" y="-13516"/>
                  <a:pt x="223461" y="-20103"/>
                  <a:pt x="433285" y="0"/>
                </a:cubicBezTo>
                <a:cubicBezTo>
                  <a:pt x="643109" y="20103"/>
                  <a:pt x="738132" y="-1218"/>
                  <a:pt x="833241" y="0"/>
                </a:cubicBezTo>
                <a:cubicBezTo>
                  <a:pt x="819042" y="191971"/>
                  <a:pt x="827475" y="315528"/>
                  <a:pt x="833241" y="396299"/>
                </a:cubicBezTo>
                <a:cubicBezTo>
                  <a:pt x="728781" y="387394"/>
                  <a:pt x="577088" y="412933"/>
                  <a:pt x="441618" y="396299"/>
                </a:cubicBezTo>
                <a:cubicBezTo>
                  <a:pt x="306148" y="379665"/>
                  <a:pt x="126937" y="399366"/>
                  <a:pt x="0" y="396299"/>
                </a:cubicBezTo>
                <a:cubicBezTo>
                  <a:pt x="-2508" y="230940"/>
                  <a:pt x="-924" y="190111"/>
                  <a:pt x="0" y="0"/>
                </a:cubicBezTo>
                <a:close/>
              </a:path>
            </a:pathLst>
          </a:custGeom>
          <a:noFill/>
          <a:ln>
            <a:noFill/>
          </a:ln>
        </p:spPr>
        <p:txBody>
          <a:bodyPr anchorCtr="0" anchor="t" bIns="0" lIns="0" spcFirstLastPara="1" rIns="0" wrap="square" tIns="0">
            <a:noAutofit/>
          </a:bodyPr>
          <a:lstStyle/>
          <a:p>
            <a:pPr indent="0" lvl="0" marL="76200" marR="0" rtl="0" algn="ctr">
              <a:lnSpc>
                <a:spcPct val="115000"/>
              </a:lnSpc>
              <a:spcBef>
                <a:spcPts val="600"/>
              </a:spcBef>
              <a:spcAft>
                <a:spcPts val="0"/>
              </a:spcAft>
              <a:buClr>
                <a:schemeClr val="accent1"/>
              </a:buClr>
              <a:buSzPts val="2400"/>
              <a:buFont typeface="Inter Light"/>
              <a:buNone/>
            </a:pPr>
            <a:r>
              <a:rPr b="1" i="0" lang="en" sz="1800" u="none" cap="none" strike="noStrike">
                <a:solidFill>
                  <a:srgbClr val="004891"/>
                </a:solidFill>
                <a:latin typeface="Arial"/>
                <a:ea typeface="Arial"/>
                <a:cs typeface="Arial"/>
                <a:sym typeface="Arial"/>
              </a:rPr>
              <a:t>DEMO</a:t>
            </a:r>
            <a:endParaRPr b="1" i="0" sz="1800" u="none" cap="none" strike="noStrike">
              <a:solidFill>
                <a:srgbClr val="004891"/>
              </a:solidFill>
              <a:latin typeface="Arial"/>
              <a:ea typeface="Arial"/>
              <a:cs typeface="Arial"/>
              <a:sym typeface="Arial"/>
            </a:endParaRPr>
          </a:p>
        </p:txBody>
      </p:sp>
    </p:spTree>
  </p:cSld>
  <p:clrMapOvr>
    <a:masterClrMapping/>
  </p:clrMapOvr>
  <p:transition>
    <p:fade/>
  </p:transition>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6" name="Shape 846"/>
        <p:cNvGrpSpPr/>
        <p:nvPr/>
      </p:nvGrpSpPr>
      <p:grpSpPr>
        <a:xfrm>
          <a:off x="0" y="0"/>
          <a:ext cx="0" cy="0"/>
          <a:chOff x="0" y="0"/>
          <a:chExt cx="0" cy="0"/>
        </a:xfrm>
      </p:grpSpPr>
      <p:pic>
        <p:nvPicPr>
          <p:cNvPr id="847" name="Google Shape;847;g2f26cf5a46d_0_39"/>
          <p:cNvPicPr preferRelativeResize="0"/>
          <p:nvPr/>
        </p:nvPicPr>
        <p:blipFill rotWithShape="1">
          <a:blip r:embed="rId3">
            <a:alphaModFix/>
          </a:blip>
          <a:srcRect b="537" l="0" r="25865" t="539"/>
          <a:stretch/>
        </p:blipFill>
        <p:spPr>
          <a:xfrm>
            <a:off x="576000" y="775197"/>
            <a:ext cx="3795806" cy="3780000"/>
          </a:xfrm>
          <a:prstGeom prst="rect">
            <a:avLst/>
          </a:prstGeom>
          <a:noFill/>
          <a:ln>
            <a:noFill/>
          </a:ln>
        </p:spPr>
      </p:pic>
      <p:sp>
        <p:nvSpPr>
          <p:cNvPr id="848" name="Google Shape;848;g2f26cf5a46d_0_39"/>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AsmetaA: interactive animation</a:t>
            </a:r>
            <a:endParaRPr/>
          </a:p>
        </p:txBody>
      </p:sp>
      <p:sp>
        <p:nvSpPr>
          <p:cNvPr id="849" name="Google Shape;849;g2f26cf5a46d_0_39"/>
          <p:cNvSpPr txBox="1"/>
          <p:nvPr>
            <p:ph idx="1" type="body"/>
          </p:nvPr>
        </p:nvSpPr>
        <p:spPr>
          <a:xfrm>
            <a:off x="5542432" y="775197"/>
            <a:ext cx="2953568" cy="3780000"/>
          </a:xfrm>
          <a:prstGeom prst="rect">
            <a:avLst/>
          </a:prstGeom>
          <a:noFill/>
          <a:ln>
            <a:noFill/>
          </a:ln>
        </p:spPr>
        <p:txBody>
          <a:bodyPr anchorCtr="0" anchor="t" bIns="0" lIns="0" spcFirstLastPara="1" rIns="0" wrap="square" tIns="0">
            <a:noAutofit/>
          </a:bodyPr>
          <a:lstStyle/>
          <a:p>
            <a:pPr indent="-355600" lvl="0" marL="457200" rtl="0" algn="l">
              <a:lnSpc>
                <a:spcPct val="115000"/>
              </a:lnSpc>
              <a:spcBef>
                <a:spcPts val="600"/>
              </a:spcBef>
              <a:spcAft>
                <a:spcPts val="0"/>
              </a:spcAft>
              <a:buSzPts val="2000"/>
              <a:buChar char="●"/>
            </a:pPr>
            <a:r>
              <a:rPr lang="en"/>
              <a:t>The pills become to be taken </a:t>
            </a:r>
            <a:endParaRPr/>
          </a:p>
        </p:txBody>
      </p:sp>
      <p:sp>
        <p:nvSpPr>
          <p:cNvPr id="850" name="Google Shape;850;g2f26cf5a46d_0_39"/>
          <p:cNvSpPr/>
          <p:nvPr/>
        </p:nvSpPr>
        <p:spPr>
          <a:xfrm>
            <a:off x="2719088" y="3293172"/>
            <a:ext cx="1652717" cy="299500"/>
          </a:xfrm>
          <a:prstGeom prst="roundRect">
            <a:avLst>
              <a:gd fmla="val 16667" name="adj"/>
            </a:avLst>
          </a:prstGeom>
          <a:noFill/>
          <a:ln cap="flat" cmpd="sng" w="381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latin typeface="Arial"/>
              <a:ea typeface="Arial"/>
              <a:cs typeface="Arial"/>
              <a:sym typeface="Arial"/>
            </a:endParaRPr>
          </a:p>
        </p:txBody>
      </p:sp>
      <p:sp>
        <p:nvSpPr>
          <p:cNvPr id="851" name="Google Shape;851;g2f26cf5a46d_0_39"/>
          <p:cNvSpPr/>
          <p:nvPr/>
        </p:nvSpPr>
        <p:spPr>
          <a:xfrm>
            <a:off x="-86576" y="-101972"/>
            <a:ext cx="833241" cy="396299"/>
          </a:xfrm>
          <a:custGeom>
            <a:rect b="b" l="l" r="r" t="t"/>
            <a:pathLst>
              <a:path extrusionOk="0" h="396299" w="833241">
                <a:moveTo>
                  <a:pt x="0" y="0"/>
                </a:moveTo>
                <a:cubicBezTo>
                  <a:pt x="141783" y="-13516"/>
                  <a:pt x="223461" y="-20103"/>
                  <a:pt x="433285" y="0"/>
                </a:cubicBezTo>
                <a:cubicBezTo>
                  <a:pt x="643109" y="20103"/>
                  <a:pt x="738132" y="-1218"/>
                  <a:pt x="833241" y="0"/>
                </a:cubicBezTo>
                <a:cubicBezTo>
                  <a:pt x="819042" y="191971"/>
                  <a:pt x="827475" y="315528"/>
                  <a:pt x="833241" y="396299"/>
                </a:cubicBezTo>
                <a:cubicBezTo>
                  <a:pt x="728781" y="387394"/>
                  <a:pt x="577088" y="412933"/>
                  <a:pt x="441618" y="396299"/>
                </a:cubicBezTo>
                <a:cubicBezTo>
                  <a:pt x="306148" y="379665"/>
                  <a:pt x="126937" y="399366"/>
                  <a:pt x="0" y="396299"/>
                </a:cubicBezTo>
                <a:cubicBezTo>
                  <a:pt x="-2508" y="230940"/>
                  <a:pt x="-924" y="190111"/>
                  <a:pt x="0" y="0"/>
                </a:cubicBezTo>
                <a:close/>
              </a:path>
            </a:pathLst>
          </a:custGeom>
          <a:noFill/>
          <a:ln>
            <a:noFill/>
          </a:ln>
        </p:spPr>
        <p:txBody>
          <a:bodyPr anchorCtr="0" anchor="t" bIns="0" lIns="0" spcFirstLastPara="1" rIns="0" wrap="square" tIns="0">
            <a:noAutofit/>
          </a:bodyPr>
          <a:lstStyle/>
          <a:p>
            <a:pPr indent="0" lvl="0" marL="76200" marR="0" rtl="0" algn="ctr">
              <a:lnSpc>
                <a:spcPct val="115000"/>
              </a:lnSpc>
              <a:spcBef>
                <a:spcPts val="600"/>
              </a:spcBef>
              <a:spcAft>
                <a:spcPts val="0"/>
              </a:spcAft>
              <a:buClr>
                <a:schemeClr val="accent1"/>
              </a:buClr>
              <a:buSzPts val="2400"/>
              <a:buFont typeface="Inter Light"/>
              <a:buNone/>
            </a:pPr>
            <a:r>
              <a:rPr b="1" i="0" lang="en" sz="1800" u="none" cap="none" strike="noStrike">
                <a:solidFill>
                  <a:srgbClr val="004891"/>
                </a:solidFill>
                <a:latin typeface="Arial"/>
                <a:ea typeface="Arial"/>
                <a:cs typeface="Arial"/>
                <a:sym typeface="Arial"/>
              </a:rPr>
              <a:t>DEMO</a:t>
            </a:r>
            <a:endParaRPr b="1" i="0" sz="1800" u="none" cap="none" strike="noStrike">
              <a:solidFill>
                <a:srgbClr val="004891"/>
              </a:solidFill>
              <a:latin typeface="Arial"/>
              <a:ea typeface="Arial"/>
              <a:cs typeface="Arial"/>
              <a:sym typeface="Arial"/>
            </a:endParaRPr>
          </a:p>
        </p:txBody>
      </p:sp>
    </p:spTree>
  </p:cSld>
  <p:clrMapOvr>
    <a:masterClrMapping/>
  </p:clrMapOvr>
  <p:transition>
    <p:fade/>
  </p:transition>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5" name="Shape 855"/>
        <p:cNvGrpSpPr/>
        <p:nvPr/>
      </p:nvGrpSpPr>
      <p:grpSpPr>
        <a:xfrm>
          <a:off x="0" y="0"/>
          <a:ext cx="0" cy="0"/>
          <a:chOff x="0" y="0"/>
          <a:chExt cx="0" cy="0"/>
        </a:xfrm>
      </p:grpSpPr>
      <p:pic>
        <p:nvPicPr>
          <p:cNvPr id="856" name="Google Shape;856;g2f26cf5a46d_0_45"/>
          <p:cNvPicPr preferRelativeResize="0"/>
          <p:nvPr/>
        </p:nvPicPr>
        <p:blipFill rotWithShape="1">
          <a:blip r:embed="rId3">
            <a:alphaModFix/>
          </a:blip>
          <a:srcRect b="537" l="0" r="19526" t="539"/>
          <a:stretch/>
        </p:blipFill>
        <p:spPr>
          <a:xfrm>
            <a:off x="575999" y="775197"/>
            <a:ext cx="4120445" cy="3780000"/>
          </a:xfrm>
          <a:prstGeom prst="rect">
            <a:avLst/>
          </a:prstGeom>
          <a:noFill/>
          <a:ln>
            <a:noFill/>
          </a:ln>
        </p:spPr>
      </p:pic>
      <p:sp>
        <p:nvSpPr>
          <p:cNvPr id="857" name="Google Shape;857;g2f26cf5a46d_0_45"/>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AsmetaA: interactive animation</a:t>
            </a:r>
            <a:endParaRPr/>
          </a:p>
        </p:txBody>
      </p:sp>
      <p:sp>
        <p:nvSpPr>
          <p:cNvPr id="858" name="Google Shape;858;g2f26cf5a46d_0_45"/>
          <p:cNvSpPr txBox="1"/>
          <p:nvPr>
            <p:ph idx="1" type="body"/>
          </p:nvPr>
        </p:nvSpPr>
        <p:spPr>
          <a:xfrm>
            <a:off x="5542432" y="775197"/>
            <a:ext cx="2953568" cy="3780000"/>
          </a:xfrm>
          <a:prstGeom prst="rect">
            <a:avLst/>
          </a:prstGeom>
          <a:noFill/>
          <a:ln>
            <a:noFill/>
          </a:ln>
        </p:spPr>
        <p:txBody>
          <a:bodyPr anchorCtr="0" anchor="t" bIns="0" lIns="0" spcFirstLastPara="1" rIns="0" wrap="square" tIns="0">
            <a:noAutofit/>
          </a:bodyPr>
          <a:lstStyle/>
          <a:p>
            <a:pPr indent="-355600" lvl="0" marL="457200" rtl="0" algn="l">
              <a:lnSpc>
                <a:spcPct val="115000"/>
              </a:lnSpc>
              <a:spcBef>
                <a:spcPts val="600"/>
              </a:spcBef>
              <a:spcAft>
                <a:spcPts val="0"/>
              </a:spcAft>
              <a:buSzPts val="2000"/>
              <a:buChar char="●"/>
            </a:pPr>
            <a:r>
              <a:rPr lang="en"/>
              <a:t>The Pill-Box randomly chooses which pill is assumed before and the corresponding LED becomes ON</a:t>
            </a:r>
            <a:endParaRPr/>
          </a:p>
          <a:p>
            <a:pPr indent="-355600" lvl="0" marL="457200" rtl="0" algn="l">
              <a:lnSpc>
                <a:spcPct val="115000"/>
              </a:lnSpc>
              <a:spcBef>
                <a:spcPts val="600"/>
              </a:spcBef>
              <a:spcAft>
                <a:spcPts val="0"/>
              </a:spcAft>
              <a:buSzPts val="2000"/>
              <a:buChar char="●"/>
            </a:pPr>
            <a:r>
              <a:rPr lang="en"/>
              <a:t>The user takes the pill in drawer 1</a:t>
            </a:r>
            <a:endParaRPr/>
          </a:p>
          <a:p>
            <a:pPr indent="0" lvl="0" marL="101600" rtl="0" algn="l">
              <a:lnSpc>
                <a:spcPct val="115000"/>
              </a:lnSpc>
              <a:spcBef>
                <a:spcPts val="600"/>
              </a:spcBef>
              <a:spcAft>
                <a:spcPts val="0"/>
              </a:spcAft>
              <a:buSzPts val="2000"/>
              <a:buNone/>
            </a:pPr>
            <a:r>
              <a:t/>
            </a:r>
            <a:endParaRPr/>
          </a:p>
        </p:txBody>
      </p:sp>
      <p:sp>
        <p:nvSpPr>
          <p:cNvPr id="859" name="Google Shape;859;g2f26cf5a46d_0_45"/>
          <p:cNvSpPr/>
          <p:nvPr/>
        </p:nvSpPr>
        <p:spPr>
          <a:xfrm>
            <a:off x="2704217" y="1532207"/>
            <a:ext cx="2035513" cy="168419"/>
          </a:xfrm>
          <a:prstGeom prst="roundRect">
            <a:avLst>
              <a:gd fmla="val 16667" name="adj"/>
            </a:avLst>
          </a:prstGeom>
          <a:noFill/>
          <a:ln cap="flat" cmpd="sng" w="381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latin typeface="Arial"/>
              <a:ea typeface="Arial"/>
              <a:cs typeface="Arial"/>
              <a:sym typeface="Arial"/>
            </a:endParaRPr>
          </a:p>
        </p:txBody>
      </p:sp>
      <p:sp>
        <p:nvSpPr>
          <p:cNvPr id="860" name="Google Shape;860;g2f26cf5a46d_0_45"/>
          <p:cNvSpPr/>
          <p:nvPr/>
        </p:nvSpPr>
        <p:spPr>
          <a:xfrm>
            <a:off x="-86576" y="-101972"/>
            <a:ext cx="833241" cy="396299"/>
          </a:xfrm>
          <a:custGeom>
            <a:rect b="b" l="l" r="r" t="t"/>
            <a:pathLst>
              <a:path extrusionOk="0" h="396299" w="833241">
                <a:moveTo>
                  <a:pt x="0" y="0"/>
                </a:moveTo>
                <a:cubicBezTo>
                  <a:pt x="141783" y="-13516"/>
                  <a:pt x="223461" y="-20103"/>
                  <a:pt x="433285" y="0"/>
                </a:cubicBezTo>
                <a:cubicBezTo>
                  <a:pt x="643109" y="20103"/>
                  <a:pt x="738132" y="-1218"/>
                  <a:pt x="833241" y="0"/>
                </a:cubicBezTo>
                <a:cubicBezTo>
                  <a:pt x="819042" y="191971"/>
                  <a:pt x="827475" y="315528"/>
                  <a:pt x="833241" y="396299"/>
                </a:cubicBezTo>
                <a:cubicBezTo>
                  <a:pt x="728781" y="387394"/>
                  <a:pt x="577088" y="412933"/>
                  <a:pt x="441618" y="396299"/>
                </a:cubicBezTo>
                <a:cubicBezTo>
                  <a:pt x="306148" y="379665"/>
                  <a:pt x="126937" y="399366"/>
                  <a:pt x="0" y="396299"/>
                </a:cubicBezTo>
                <a:cubicBezTo>
                  <a:pt x="-2508" y="230940"/>
                  <a:pt x="-924" y="190111"/>
                  <a:pt x="0" y="0"/>
                </a:cubicBezTo>
                <a:close/>
              </a:path>
            </a:pathLst>
          </a:custGeom>
          <a:noFill/>
          <a:ln>
            <a:noFill/>
          </a:ln>
        </p:spPr>
        <p:txBody>
          <a:bodyPr anchorCtr="0" anchor="t" bIns="0" lIns="0" spcFirstLastPara="1" rIns="0" wrap="square" tIns="0">
            <a:noAutofit/>
          </a:bodyPr>
          <a:lstStyle/>
          <a:p>
            <a:pPr indent="0" lvl="0" marL="76200" marR="0" rtl="0" algn="ctr">
              <a:lnSpc>
                <a:spcPct val="115000"/>
              </a:lnSpc>
              <a:spcBef>
                <a:spcPts val="600"/>
              </a:spcBef>
              <a:spcAft>
                <a:spcPts val="0"/>
              </a:spcAft>
              <a:buClr>
                <a:schemeClr val="accent1"/>
              </a:buClr>
              <a:buSzPts val="2400"/>
              <a:buFont typeface="Inter Light"/>
              <a:buNone/>
            </a:pPr>
            <a:r>
              <a:rPr b="1" i="0" lang="en" sz="1800" u="none" cap="none" strike="noStrike">
                <a:solidFill>
                  <a:srgbClr val="004891"/>
                </a:solidFill>
                <a:latin typeface="Arial"/>
                <a:ea typeface="Arial"/>
                <a:cs typeface="Arial"/>
                <a:sym typeface="Arial"/>
              </a:rPr>
              <a:t>DEMO</a:t>
            </a:r>
            <a:endParaRPr b="1" i="0" sz="1800" u="none" cap="none" strike="noStrike">
              <a:solidFill>
                <a:srgbClr val="004891"/>
              </a:solidFill>
              <a:latin typeface="Arial"/>
              <a:ea typeface="Arial"/>
              <a:cs typeface="Arial"/>
              <a:sym typeface="Arial"/>
            </a:endParaRPr>
          </a:p>
        </p:txBody>
      </p:sp>
      <p:sp>
        <p:nvSpPr>
          <p:cNvPr id="861" name="Google Shape;861;g2f26cf5a46d_0_45"/>
          <p:cNvSpPr/>
          <p:nvPr/>
        </p:nvSpPr>
        <p:spPr>
          <a:xfrm>
            <a:off x="2747502" y="2875283"/>
            <a:ext cx="1948941" cy="168419"/>
          </a:xfrm>
          <a:prstGeom prst="roundRect">
            <a:avLst>
              <a:gd fmla="val 16667" name="adj"/>
            </a:avLst>
          </a:prstGeom>
          <a:noFill/>
          <a:ln cap="flat" cmpd="sng" w="381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latin typeface="Arial"/>
              <a:ea typeface="Arial"/>
              <a:cs typeface="Arial"/>
              <a:sym typeface="Arial"/>
            </a:endParaRPr>
          </a:p>
        </p:txBody>
      </p:sp>
    </p:spTree>
  </p:cSld>
  <p:clrMapOvr>
    <a:masterClrMapping/>
  </p:clrMapOvr>
  <p:transition>
    <p:fade/>
  </p:transition>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5" name="Shape 865"/>
        <p:cNvGrpSpPr/>
        <p:nvPr/>
      </p:nvGrpSpPr>
      <p:grpSpPr>
        <a:xfrm>
          <a:off x="0" y="0"/>
          <a:ext cx="0" cy="0"/>
          <a:chOff x="0" y="0"/>
          <a:chExt cx="0" cy="0"/>
        </a:xfrm>
      </p:grpSpPr>
      <p:pic>
        <p:nvPicPr>
          <p:cNvPr id="866" name="Google Shape;866;g2f26cf5a46d_0_67"/>
          <p:cNvPicPr preferRelativeResize="0"/>
          <p:nvPr/>
        </p:nvPicPr>
        <p:blipFill rotWithShape="1">
          <a:blip r:embed="rId3">
            <a:alphaModFix/>
          </a:blip>
          <a:srcRect b="537" l="0" r="13080" t="539"/>
          <a:stretch/>
        </p:blipFill>
        <p:spPr>
          <a:xfrm>
            <a:off x="575999" y="775197"/>
            <a:ext cx="4450496" cy="3780000"/>
          </a:xfrm>
          <a:prstGeom prst="rect">
            <a:avLst/>
          </a:prstGeom>
          <a:noFill/>
          <a:ln>
            <a:noFill/>
          </a:ln>
        </p:spPr>
      </p:pic>
      <p:sp>
        <p:nvSpPr>
          <p:cNvPr id="867" name="Google Shape;867;g2f26cf5a46d_0_67"/>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AsmetaA: interactive animation</a:t>
            </a:r>
            <a:endParaRPr/>
          </a:p>
        </p:txBody>
      </p:sp>
      <p:sp>
        <p:nvSpPr>
          <p:cNvPr id="868" name="Google Shape;868;g2f26cf5a46d_0_67"/>
          <p:cNvSpPr txBox="1"/>
          <p:nvPr>
            <p:ph idx="1" type="body"/>
          </p:nvPr>
        </p:nvSpPr>
        <p:spPr>
          <a:xfrm>
            <a:off x="5542432" y="775197"/>
            <a:ext cx="2953568" cy="3780000"/>
          </a:xfrm>
          <a:prstGeom prst="rect">
            <a:avLst/>
          </a:prstGeom>
          <a:noFill/>
          <a:ln>
            <a:noFill/>
          </a:ln>
        </p:spPr>
        <p:txBody>
          <a:bodyPr anchorCtr="0" anchor="t" bIns="0" lIns="0" spcFirstLastPara="1" rIns="0" wrap="square" tIns="0">
            <a:noAutofit/>
          </a:bodyPr>
          <a:lstStyle/>
          <a:p>
            <a:pPr indent="-355600" lvl="0" marL="457200" rtl="0" algn="l">
              <a:lnSpc>
                <a:spcPct val="115000"/>
              </a:lnSpc>
              <a:spcBef>
                <a:spcPts val="600"/>
              </a:spcBef>
              <a:spcAft>
                <a:spcPts val="0"/>
              </a:spcAft>
              <a:buSzPts val="2000"/>
              <a:buChar char="●"/>
            </a:pPr>
            <a:r>
              <a:rPr lang="en"/>
              <a:t>The LED of drawer 1 becomes OFF</a:t>
            </a:r>
            <a:endParaRPr/>
          </a:p>
        </p:txBody>
      </p:sp>
      <p:sp>
        <p:nvSpPr>
          <p:cNvPr id="869" name="Google Shape;869;g2f26cf5a46d_0_67"/>
          <p:cNvSpPr/>
          <p:nvPr/>
        </p:nvSpPr>
        <p:spPr>
          <a:xfrm>
            <a:off x="2701155" y="2905171"/>
            <a:ext cx="2325340" cy="151846"/>
          </a:xfrm>
          <a:prstGeom prst="roundRect">
            <a:avLst>
              <a:gd fmla="val 16667" name="adj"/>
            </a:avLst>
          </a:prstGeom>
          <a:noFill/>
          <a:ln cap="flat" cmpd="sng" w="381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latin typeface="Arial"/>
              <a:ea typeface="Arial"/>
              <a:cs typeface="Arial"/>
              <a:sym typeface="Arial"/>
            </a:endParaRPr>
          </a:p>
        </p:txBody>
      </p:sp>
      <p:sp>
        <p:nvSpPr>
          <p:cNvPr id="870" name="Google Shape;870;g2f26cf5a46d_0_67"/>
          <p:cNvSpPr/>
          <p:nvPr/>
        </p:nvSpPr>
        <p:spPr>
          <a:xfrm>
            <a:off x="-86576" y="-101972"/>
            <a:ext cx="833241" cy="396299"/>
          </a:xfrm>
          <a:custGeom>
            <a:rect b="b" l="l" r="r" t="t"/>
            <a:pathLst>
              <a:path extrusionOk="0" h="396299" w="833241">
                <a:moveTo>
                  <a:pt x="0" y="0"/>
                </a:moveTo>
                <a:cubicBezTo>
                  <a:pt x="141783" y="-13516"/>
                  <a:pt x="223461" y="-20103"/>
                  <a:pt x="433285" y="0"/>
                </a:cubicBezTo>
                <a:cubicBezTo>
                  <a:pt x="643109" y="20103"/>
                  <a:pt x="738132" y="-1218"/>
                  <a:pt x="833241" y="0"/>
                </a:cubicBezTo>
                <a:cubicBezTo>
                  <a:pt x="819042" y="191971"/>
                  <a:pt x="827475" y="315528"/>
                  <a:pt x="833241" y="396299"/>
                </a:cubicBezTo>
                <a:cubicBezTo>
                  <a:pt x="728781" y="387394"/>
                  <a:pt x="577088" y="412933"/>
                  <a:pt x="441618" y="396299"/>
                </a:cubicBezTo>
                <a:cubicBezTo>
                  <a:pt x="306148" y="379665"/>
                  <a:pt x="126937" y="399366"/>
                  <a:pt x="0" y="396299"/>
                </a:cubicBezTo>
                <a:cubicBezTo>
                  <a:pt x="-2508" y="230940"/>
                  <a:pt x="-924" y="190111"/>
                  <a:pt x="0" y="0"/>
                </a:cubicBezTo>
                <a:close/>
              </a:path>
            </a:pathLst>
          </a:custGeom>
          <a:noFill/>
          <a:ln>
            <a:noFill/>
          </a:ln>
        </p:spPr>
        <p:txBody>
          <a:bodyPr anchorCtr="0" anchor="t" bIns="0" lIns="0" spcFirstLastPara="1" rIns="0" wrap="square" tIns="0">
            <a:noAutofit/>
          </a:bodyPr>
          <a:lstStyle/>
          <a:p>
            <a:pPr indent="0" lvl="0" marL="76200" marR="0" rtl="0" algn="ctr">
              <a:lnSpc>
                <a:spcPct val="115000"/>
              </a:lnSpc>
              <a:spcBef>
                <a:spcPts val="600"/>
              </a:spcBef>
              <a:spcAft>
                <a:spcPts val="0"/>
              </a:spcAft>
              <a:buClr>
                <a:schemeClr val="accent1"/>
              </a:buClr>
              <a:buSzPts val="2400"/>
              <a:buFont typeface="Inter Light"/>
              <a:buNone/>
            </a:pPr>
            <a:r>
              <a:rPr b="1" i="0" lang="en" sz="1800" u="none" cap="none" strike="noStrike">
                <a:solidFill>
                  <a:srgbClr val="004891"/>
                </a:solidFill>
                <a:latin typeface="Arial"/>
                <a:ea typeface="Arial"/>
                <a:cs typeface="Arial"/>
                <a:sym typeface="Arial"/>
              </a:rPr>
              <a:t>DEMO</a:t>
            </a:r>
            <a:endParaRPr b="1" i="0" sz="1800" u="none" cap="none" strike="noStrike">
              <a:solidFill>
                <a:srgbClr val="004891"/>
              </a:solidFill>
              <a:latin typeface="Arial"/>
              <a:ea typeface="Arial"/>
              <a:cs typeface="Arial"/>
              <a:sym typeface="Arial"/>
            </a:endParaRPr>
          </a:p>
        </p:txBody>
      </p:sp>
    </p:spTree>
  </p:cSld>
  <p:clrMapOvr>
    <a:masterClrMapping/>
  </p:clrMapOvr>
  <p:transition>
    <p:fade/>
  </p:transition>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4" name="Shape 874"/>
        <p:cNvGrpSpPr/>
        <p:nvPr/>
      </p:nvGrpSpPr>
      <p:grpSpPr>
        <a:xfrm>
          <a:off x="0" y="0"/>
          <a:ext cx="0" cy="0"/>
          <a:chOff x="0" y="0"/>
          <a:chExt cx="0" cy="0"/>
        </a:xfrm>
      </p:grpSpPr>
      <p:pic>
        <p:nvPicPr>
          <p:cNvPr id="875" name="Google Shape;875;g2f26cf5a46d_0_75"/>
          <p:cNvPicPr preferRelativeResize="0"/>
          <p:nvPr/>
        </p:nvPicPr>
        <p:blipFill rotWithShape="1">
          <a:blip r:embed="rId3">
            <a:alphaModFix/>
          </a:blip>
          <a:srcRect b="537" l="0" r="8219" t="539"/>
          <a:stretch/>
        </p:blipFill>
        <p:spPr>
          <a:xfrm>
            <a:off x="575999" y="775197"/>
            <a:ext cx="4699386" cy="3780000"/>
          </a:xfrm>
          <a:prstGeom prst="rect">
            <a:avLst/>
          </a:prstGeom>
          <a:noFill/>
          <a:ln>
            <a:noFill/>
          </a:ln>
        </p:spPr>
      </p:pic>
      <p:sp>
        <p:nvSpPr>
          <p:cNvPr id="876" name="Google Shape;876;g2f26cf5a46d_0_75"/>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AsmetaA: interactive animation</a:t>
            </a:r>
            <a:endParaRPr/>
          </a:p>
        </p:txBody>
      </p:sp>
      <p:sp>
        <p:nvSpPr>
          <p:cNvPr id="877" name="Google Shape;877;g2f26cf5a46d_0_75"/>
          <p:cNvSpPr txBox="1"/>
          <p:nvPr>
            <p:ph idx="1" type="body"/>
          </p:nvPr>
        </p:nvSpPr>
        <p:spPr>
          <a:xfrm>
            <a:off x="5542432" y="775197"/>
            <a:ext cx="2953568" cy="3780000"/>
          </a:xfrm>
          <a:prstGeom prst="rect">
            <a:avLst/>
          </a:prstGeom>
          <a:noFill/>
          <a:ln>
            <a:noFill/>
          </a:ln>
        </p:spPr>
        <p:txBody>
          <a:bodyPr anchorCtr="0" anchor="t" bIns="0" lIns="0" spcFirstLastPara="1" rIns="0" wrap="square" tIns="0">
            <a:noAutofit/>
          </a:bodyPr>
          <a:lstStyle/>
          <a:p>
            <a:pPr indent="-355600" lvl="0" marL="457200" rtl="0" algn="l">
              <a:lnSpc>
                <a:spcPct val="115000"/>
              </a:lnSpc>
              <a:spcBef>
                <a:spcPts val="600"/>
              </a:spcBef>
              <a:spcAft>
                <a:spcPts val="0"/>
              </a:spcAft>
              <a:buSzPts val="2000"/>
              <a:buChar char="●"/>
            </a:pPr>
            <a:r>
              <a:rPr lang="en"/>
              <a:t>The LED of drawer 2  becomes ON</a:t>
            </a:r>
            <a:endParaRPr/>
          </a:p>
        </p:txBody>
      </p:sp>
      <p:sp>
        <p:nvSpPr>
          <p:cNvPr id="878" name="Google Shape;878;g2f26cf5a46d_0_75"/>
          <p:cNvSpPr/>
          <p:nvPr/>
        </p:nvSpPr>
        <p:spPr>
          <a:xfrm>
            <a:off x="2751893" y="3047243"/>
            <a:ext cx="2523492" cy="155861"/>
          </a:xfrm>
          <a:prstGeom prst="roundRect">
            <a:avLst>
              <a:gd fmla="val 16667" name="adj"/>
            </a:avLst>
          </a:prstGeom>
          <a:noFill/>
          <a:ln cap="flat" cmpd="sng" w="381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latin typeface="Arial"/>
              <a:ea typeface="Arial"/>
              <a:cs typeface="Arial"/>
              <a:sym typeface="Arial"/>
            </a:endParaRPr>
          </a:p>
        </p:txBody>
      </p:sp>
      <p:sp>
        <p:nvSpPr>
          <p:cNvPr id="879" name="Google Shape;879;g2f26cf5a46d_0_75"/>
          <p:cNvSpPr/>
          <p:nvPr/>
        </p:nvSpPr>
        <p:spPr>
          <a:xfrm>
            <a:off x="-86576" y="-101972"/>
            <a:ext cx="833241" cy="396299"/>
          </a:xfrm>
          <a:custGeom>
            <a:rect b="b" l="l" r="r" t="t"/>
            <a:pathLst>
              <a:path extrusionOk="0" h="396299" w="833241">
                <a:moveTo>
                  <a:pt x="0" y="0"/>
                </a:moveTo>
                <a:cubicBezTo>
                  <a:pt x="141783" y="-13516"/>
                  <a:pt x="223461" y="-20103"/>
                  <a:pt x="433285" y="0"/>
                </a:cubicBezTo>
                <a:cubicBezTo>
                  <a:pt x="643109" y="20103"/>
                  <a:pt x="738132" y="-1218"/>
                  <a:pt x="833241" y="0"/>
                </a:cubicBezTo>
                <a:cubicBezTo>
                  <a:pt x="819042" y="191971"/>
                  <a:pt x="827475" y="315528"/>
                  <a:pt x="833241" y="396299"/>
                </a:cubicBezTo>
                <a:cubicBezTo>
                  <a:pt x="728781" y="387394"/>
                  <a:pt x="577088" y="412933"/>
                  <a:pt x="441618" y="396299"/>
                </a:cubicBezTo>
                <a:cubicBezTo>
                  <a:pt x="306148" y="379665"/>
                  <a:pt x="126937" y="399366"/>
                  <a:pt x="0" y="396299"/>
                </a:cubicBezTo>
                <a:cubicBezTo>
                  <a:pt x="-2508" y="230940"/>
                  <a:pt x="-924" y="190111"/>
                  <a:pt x="0" y="0"/>
                </a:cubicBezTo>
                <a:close/>
              </a:path>
            </a:pathLst>
          </a:custGeom>
          <a:noFill/>
          <a:ln>
            <a:noFill/>
          </a:ln>
        </p:spPr>
        <p:txBody>
          <a:bodyPr anchorCtr="0" anchor="t" bIns="0" lIns="0" spcFirstLastPara="1" rIns="0" wrap="square" tIns="0">
            <a:noAutofit/>
          </a:bodyPr>
          <a:lstStyle/>
          <a:p>
            <a:pPr indent="0" lvl="0" marL="76200" marR="0" rtl="0" algn="ctr">
              <a:lnSpc>
                <a:spcPct val="115000"/>
              </a:lnSpc>
              <a:spcBef>
                <a:spcPts val="600"/>
              </a:spcBef>
              <a:spcAft>
                <a:spcPts val="0"/>
              </a:spcAft>
              <a:buClr>
                <a:schemeClr val="accent1"/>
              </a:buClr>
              <a:buSzPts val="2400"/>
              <a:buFont typeface="Inter Light"/>
              <a:buNone/>
            </a:pPr>
            <a:r>
              <a:rPr b="1" i="0" lang="en" sz="1800" u="none" cap="none" strike="noStrike">
                <a:solidFill>
                  <a:srgbClr val="004891"/>
                </a:solidFill>
                <a:latin typeface="Arial"/>
                <a:ea typeface="Arial"/>
                <a:cs typeface="Arial"/>
                <a:sym typeface="Arial"/>
              </a:rPr>
              <a:t>DEMO</a:t>
            </a:r>
            <a:endParaRPr b="1" i="0" sz="1800" u="none" cap="none" strike="noStrike">
              <a:solidFill>
                <a:srgbClr val="004891"/>
              </a:solidFill>
              <a:latin typeface="Arial"/>
              <a:ea typeface="Arial"/>
              <a:cs typeface="Arial"/>
              <a:sym typeface="Arial"/>
            </a:endParaRPr>
          </a:p>
        </p:txBody>
      </p:sp>
    </p:spTree>
  </p:cSld>
  <p:clrMapOvr>
    <a:masterClrMapping/>
  </p:clrMapOvr>
  <p:transition>
    <p:fade/>
  </p:transition>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3" name="Shape 883"/>
        <p:cNvGrpSpPr/>
        <p:nvPr/>
      </p:nvGrpSpPr>
      <p:grpSpPr>
        <a:xfrm>
          <a:off x="0" y="0"/>
          <a:ext cx="0" cy="0"/>
          <a:chOff x="0" y="0"/>
          <a:chExt cx="0" cy="0"/>
        </a:xfrm>
      </p:grpSpPr>
      <p:sp>
        <p:nvSpPr>
          <p:cNvPr id="884" name="Google Shape;884;p96"/>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Invariant violation</a:t>
            </a:r>
            <a:endParaRPr/>
          </a:p>
        </p:txBody>
      </p:sp>
      <p:sp>
        <p:nvSpPr>
          <p:cNvPr id="885" name="Google Shape;885;p96"/>
          <p:cNvSpPr txBox="1"/>
          <p:nvPr>
            <p:ph idx="1" type="body"/>
          </p:nvPr>
        </p:nvSpPr>
        <p:spPr>
          <a:xfrm>
            <a:off x="576000" y="792000"/>
            <a:ext cx="7920000" cy="3780000"/>
          </a:xfrm>
          <a:prstGeom prst="rect">
            <a:avLst/>
          </a:prstGeom>
          <a:noFill/>
          <a:ln>
            <a:noFill/>
          </a:ln>
        </p:spPr>
        <p:txBody>
          <a:bodyPr anchorCtr="0" anchor="t" bIns="0" lIns="0" spcFirstLastPara="1" rIns="0" wrap="square" tIns="0">
            <a:noAutofit/>
          </a:bodyPr>
          <a:lstStyle/>
          <a:p>
            <a:pPr indent="0" lvl="0" marL="101600" rtl="0" algn="l">
              <a:lnSpc>
                <a:spcPct val="115000"/>
              </a:lnSpc>
              <a:spcBef>
                <a:spcPts val="600"/>
              </a:spcBef>
              <a:spcAft>
                <a:spcPts val="0"/>
              </a:spcAft>
              <a:buSzPts val="2000"/>
              <a:buNone/>
            </a:pPr>
            <a:r>
              <a:rPr b="1" lang="en" sz="1800">
                <a:solidFill>
                  <a:srgbClr val="7F0055"/>
                </a:solidFill>
                <a:latin typeface="Consolas"/>
                <a:ea typeface="Consolas"/>
                <a:cs typeface="Consolas"/>
                <a:sym typeface="Consolas"/>
              </a:rPr>
              <a:t>invariant</a:t>
            </a:r>
            <a:r>
              <a:rPr lang="en" sz="1800">
                <a:solidFill>
                  <a:srgbClr val="000000"/>
                </a:solidFill>
                <a:latin typeface="Consolas"/>
                <a:ea typeface="Consolas"/>
                <a:cs typeface="Consolas"/>
                <a:sym typeface="Consolas"/>
              </a:rPr>
              <a:t> inv_drawer2 </a:t>
            </a:r>
            <a:r>
              <a:rPr b="1" lang="en" sz="1800">
                <a:solidFill>
                  <a:srgbClr val="7F0055"/>
                </a:solidFill>
                <a:latin typeface="Consolas"/>
                <a:ea typeface="Consolas"/>
                <a:cs typeface="Consolas"/>
                <a:sym typeface="Consolas"/>
              </a:rPr>
              <a:t>over</a:t>
            </a:r>
            <a:r>
              <a:rPr lang="en" sz="1800">
                <a:solidFill>
                  <a:srgbClr val="000000"/>
                </a:solidFill>
                <a:latin typeface="Consolas"/>
                <a:ea typeface="Consolas"/>
                <a:cs typeface="Consolas"/>
                <a:sym typeface="Consolas"/>
              </a:rPr>
              <a:t> Drawer: (</a:t>
            </a:r>
            <a:r>
              <a:rPr b="1" lang="en" sz="1800">
                <a:solidFill>
                  <a:srgbClr val="7F0055"/>
                </a:solidFill>
                <a:latin typeface="Consolas"/>
                <a:ea typeface="Consolas"/>
                <a:cs typeface="Consolas"/>
                <a:sym typeface="Consolas"/>
              </a:rPr>
              <a:t>forall</a:t>
            </a:r>
            <a:r>
              <a:rPr lang="en" sz="1800">
                <a:solidFill>
                  <a:srgbClr val="000000"/>
                </a:solidFill>
                <a:latin typeface="Consolas"/>
                <a:ea typeface="Consolas"/>
                <a:cs typeface="Consolas"/>
                <a:sym typeface="Consolas"/>
              </a:rPr>
              <a:t> $d </a:t>
            </a:r>
            <a:r>
              <a:rPr b="1" lang="en" sz="1800">
                <a:solidFill>
                  <a:srgbClr val="7F0055"/>
                </a:solidFill>
                <a:latin typeface="Consolas"/>
                <a:ea typeface="Consolas"/>
                <a:cs typeface="Consolas"/>
                <a:sym typeface="Consolas"/>
              </a:rPr>
              <a:t>in</a:t>
            </a:r>
            <a:r>
              <a:rPr lang="en" sz="1800">
                <a:solidFill>
                  <a:srgbClr val="000000"/>
                </a:solidFill>
                <a:latin typeface="Consolas"/>
                <a:ea typeface="Consolas"/>
                <a:cs typeface="Consolas"/>
                <a:sym typeface="Consolas"/>
              </a:rPr>
              <a:t> Drawer </a:t>
            </a:r>
            <a:r>
              <a:rPr b="1" lang="en" sz="1800">
                <a:solidFill>
                  <a:srgbClr val="7F0055"/>
                </a:solidFill>
                <a:latin typeface="Consolas"/>
                <a:ea typeface="Consolas"/>
                <a:cs typeface="Consolas"/>
                <a:sym typeface="Consolas"/>
              </a:rPr>
              <a:t>with</a:t>
            </a:r>
            <a:r>
              <a:rPr lang="en" sz="1800">
                <a:solidFill>
                  <a:srgbClr val="000000"/>
                </a:solidFill>
                <a:latin typeface="Consolas"/>
                <a:ea typeface="Consolas"/>
                <a:cs typeface="Consolas"/>
                <a:sym typeface="Consolas"/>
              </a:rPr>
              <a:t> (isOff($d)))</a:t>
            </a:r>
            <a:endParaRPr/>
          </a:p>
        </p:txBody>
      </p:sp>
      <p:pic>
        <p:nvPicPr>
          <p:cNvPr id="886" name="Google Shape;886;p96"/>
          <p:cNvPicPr preferRelativeResize="0"/>
          <p:nvPr/>
        </p:nvPicPr>
        <p:blipFill rotWithShape="1">
          <a:blip r:embed="rId3">
            <a:alphaModFix/>
          </a:blip>
          <a:srcRect b="0" l="0" r="0" t="0"/>
          <a:stretch/>
        </p:blipFill>
        <p:spPr>
          <a:xfrm>
            <a:off x="2392592" y="1415344"/>
            <a:ext cx="5364878" cy="3156656"/>
          </a:xfrm>
          <a:prstGeom prst="rect">
            <a:avLst/>
          </a:prstGeom>
          <a:noFill/>
          <a:ln>
            <a:noFill/>
          </a:ln>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g2fbf0867232_0_0"/>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Outline </a:t>
            </a:r>
            <a:endParaRPr/>
          </a:p>
        </p:txBody>
      </p:sp>
      <p:sp>
        <p:nvSpPr>
          <p:cNvPr id="216" name="Google Shape;216;g2fbf0867232_0_0"/>
          <p:cNvSpPr txBox="1"/>
          <p:nvPr>
            <p:ph idx="1" type="body"/>
          </p:nvPr>
        </p:nvSpPr>
        <p:spPr>
          <a:xfrm>
            <a:off x="576000" y="1227220"/>
            <a:ext cx="3708000" cy="3344779"/>
          </a:xfrm>
          <a:prstGeom prst="rect">
            <a:avLst/>
          </a:prstGeom>
          <a:noFill/>
          <a:ln>
            <a:noFill/>
          </a:ln>
        </p:spPr>
        <p:txBody>
          <a:bodyPr anchorCtr="0" anchor="t" bIns="0" lIns="0" spcFirstLastPara="1" rIns="0" wrap="square" tIns="0">
            <a:noAutofit/>
          </a:bodyPr>
          <a:lstStyle/>
          <a:p>
            <a:pPr indent="-381000" lvl="0" marL="457200" rtl="0" algn="l">
              <a:lnSpc>
                <a:spcPct val="115000"/>
              </a:lnSpc>
              <a:spcBef>
                <a:spcPts val="600"/>
              </a:spcBef>
              <a:spcAft>
                <a:spcPts val="0"/>
              </a:spcAft>
              <a:buSzPts val="2400"/>
              <a:buChar char="●"/>
            </a:pPr>
            <a:r>
              <a:rPr lang="en"/>
              <a:t>How to install ASMETA</a:t>
            </a:r>
            <a:endParaRPr/>
          </a:p>
          <a:p>
            <a:pPr indent="-381000" lvl="0" marL="457200" rtl="0" algn="l">
              <a:lnSpc>
                <a:spcPct val="115000"/>
              </a:lnSpc>
              <a:spcBef>
                <a:spcPts val="600"/>
              </a:spcBef>
              <a:spcAft>
                <a:spcPts val="0"/>
              </a:spcAft>
              <a:buSzPts val="2400"/>
              <a:buChar char="●"/>
            </a:pPr>
            <a:r>
              <a:rPr lang="en"/>
              <a:t>Introduction to the Abstract State Machines</a:t>
            </a:r>
            <a:endParaRPr/>
          </a:p>
          <a:p>
            <a:pPr indent="-381000" lvl="0" marL="457200" rtl="0" algn="l">
              <a:lnSpc>
                <a:spcPct val="115000"/>
              </a:lnSpc>
              <a:spcBef>
                <a:spcPts val="600"/>
              </a:spcBef>
              <a:spcAft>
                <a:spcPts val="0"/>
              </a:spcAft>
              <a:buSzPts val="2400"/>
              <a:buChar char="●"/>
            </a:pPr>
            <a:r>
              <a:rPr lang="en"/>
              <a:t>Overview of the ASMETA Toolset</a:t>
            </a:r>
            <a:endParaRPr/>
          </a:p>
          <a:p>
            <a:pPr indent="-381000" lvl="0" marL="457200" rtl="0" algn="l">
              <a:lnSpc>
                <a:spcPct val="115000"/>
              </a:lnSpc>
              <a:spcBef>
                <a:spcPts val="600"/>
              </a:spcBef>
              <a:spcAft>
                <a:spcPts val="0"/>
              </a:spcAft>
              <a:buSzPts val="2400"/>
              <a:buChar char="●"/>
            </a:pPr>
            <a:r>
              <a:rPr lang="en"/>
              <a:t>The Pill-Box case study</a:t>
            </a:r>
            <a:endParaRPr/>
          </a:p>
          <a:p>
            <a:pPr indent="-381000" lvl="0" marL="457200" rtl="0" algn="l">
              <a:lnSpc>
                <a:spcPct val="115000"/>
              </a:lnSpc>
              <a:spcBef>
                <a:spcPts val="600"/>
              </a:spcBef>
              <a:spcAft>
                <a:spcPts val="0"/>
              </a:spcAft>
              <a:buSzPts val="2400"/>
              <a:buChar char="●"/>
            </a:pPr>
            <a:r>
              <a:rPr lang="en"/>
              <a:t>The textual modeling notation </a:t>
            </a:r>
            <a:endParaRPr/>
          </a:p>
          <a:p>
            <a:pPr indent="-228600" lvl="0" marL="457200" rtl="0" algn="l">
              <a:lnSpc>
                <a:spcPct val="115000"/>
              </a:lnSpc>
              <a:spcBef>
                <a:spcPts val="600"/>
              </a:spcBef>
              <a:spcAft>
                <a:spcPts val="0"/>
              </a:spcAft>
              <a:buSzPts val="2400"/>
              <a:buNone/>
            </a:pPr>
            <a:r>
              <a:t/>
            </a:r>
            <a:endParaRPr/>
          </a:p>
          <a:p>
            <a:pPr indent="-228600" lvl="0" marL="457200" rtl="0" algn="l">
              <a:lnSpc>
                <a:spcPct val="115000"/>
              </a:lnSpc>
              <a:spcBef>
                <a:spcPts val="600"/>
              </a:spcBef>
              <a:spcAft>
                <a:spcPts val="0"/>
              </a:spcAft>
              <a:buSzPts val="2400"/>
              <a:buNone/>
            </a:pPr>
            <a:r>
              <a:t/>
            </a:r>
            <a:endParaRPr/>
          </a:p>
          <a:p>
            <a:pPr indent="-228600" lvl="0" marL="457200" rtl="0" algn="l">
              <a:lnSpc>
                <a:spcPct val="115000"/>
              </a:lnSpc>
              <a:spcBef>
                <a:spcPts val="600"/>
              </a:spcBef>
              <a:spcAft>
                <a:spcPts val="0"/>
              </a:spcAft>
              <a:buSzPts val="2400"/>
              <a:buNone/>
            </a:pPr>
            <a:r>
              <a:t/>
            </a:r>
            <a:endParaRPr/>
          </a:p>
          <a:p>
            <a:pPr indent="-228600" lvl="0" marL="457200" rtl="0" algn="l">
              <a:lnSpc>
                <a:spcPct val="115000"/>
              </a:lnSpc>
              <a:spcBef>
                <a:spcPts val="600"/>
              </a:spcBef>
              <a:spcAft>
                <a:spcPts val="0"/>
              </a:spcAft>
              <a:buSzPts val="2400"/>
              <a:buNone/>
            </a:pPr>
            <a:r>
              <a:t/>
            </a:r>
            <a:endParaRPr/>
          </a:p>
          <a:p>
            <a:pPr indent="-228600" lvl="0" marL="457200" rtl="0" algn="l">
              <a:lnSpc>
                <a:spcPct val="115000"/>
              </a:lnSpc>
              <a:spcBef>
                <a:spcPts val="600"/>
              </a:spcBef>
              <a:spcAft>
                <a:spcPts val="0"/>
              </a:spcAft>
              <a:buSzPts val="2400"/>
              <a:buNone/>
            </a:pPr>
            <a:r>
              <a:t/>
            </a:r>
            <a:endParaRPr/>
          </a:p>
          <a:p>
            <a:pPr indent="-228600" lvl="0" marL="457200" rtl="0" algn="l">
              <a:lnSpc>
                <a:spcPct val="115000"/>
              </a:lnSpc>
              <a:spcBef>
                <a:spcPts val="600"/>
              </a:spcBef>
              <a:spcAft>
                <a:spcPts val="0"/>
              </a:spcAft>
              <a:buSzPts val="2400"/>
              <a:buNone/>
            </a:pPr>
            <a:r>
              <a:t/>
            </a:r>
            <a:endParaRPr/>
          </a:p>
          <a:p>
            <a:pPr indent="-228600" lvl="0" marL="457200" rtl="0" algn="l">
              <a:lnSpc>
                <a:spcPct val="115000"/>
              </a:lnSpc>
              <a:spcBef>
                <a:spcPts val="600"/>
              </a:spcBef>
              <a:spcAft>
                <a:spcPts val="0"/>
              </a:spcAft>
              <a:buSzPts val="2400"/>
              <a:buNone/>
            </a:pPr>
            <a:r>
              <a:t/>
            </a:r>
            <a:endParaRPr/>
          </a:p>
        </p:txBody>
      </p:sp>
      <p:sp>
        <p:nvSpPr>
          <p:cNvPr id="217" name="Google Shape;217;g2fbf0867232_0_0"/>
          <p:cNvSpPr txBox="1"/>
          <p:nvPr>
            <p:ph idx="2" type="body"/>
          </p:nvPr>
        </p:nvSpPr>
        <p:spPr>
          <a:xfrm>
            <a:off x="4803623" y="1227220"/>
            <a:ext cx="3708000" cy="3344779"/>
          </a:xfrm>
          <a:prstGeom prst="rect">
            <a:avLst/>
          </a:prstGeom>
          <a:noFill/>
          <a:ln>
            <a:noFill/>
          </a:ln>
        </p:spPr>
        <p:txBody>
          <a:bodyPr anchorCtr="0" anchor="t" bIns="0" lIns="0" spcFirstLastPara="1" rIns="0" wrap="square" tIns="0">
            <a:noAutofit/>
          </a:bodyPr>
          <a:lstStyle/>
          <a:p>
            <a:pPr indent="-355600" lvl="0" marL="457200" rtl="0" algn="l">
              <a:lnSpc>
                <a:spcPct val="115000"/>
              </a:lnSpc>
              <a:spcBef>
                <a:spcPts val="600"/>
              </a:spcBef>
              <a:spcAft>
                <a:spcPts val="0"/>
              </a:spcAft>
              <a:buSzPts val="2000"/>
              <a:buChar char="●"/>
            </a:pPr>
            <a:r>
              <a:rPr lang="en"/>
              <a:t>Simulation and animation</a:t>
            </a:r>
            <a:endParaRPr/>
          </a:p>
          <a:p>
            <a:pPr indent="-355600" lvl="0" marL="457200" rtl="0" algn="l">
              <a:lnSpc>
                <a:spcPct val="115000"/>
              </a:lnSpc>
              <a:spcBef>
                <a:spcPts val="600"/>
              </a:spcBef>
              <a:spcAft>
                <a:spcPts val="0"/>
              </a:spcAft>
              <a:buSzPts val="2000"/>
              <a:buChar char="●"/>
            </a:pPr>
            <a:r>
              <a:rPr lang="en"/>
              <a:t>Model validation by scenarios construction</a:t>
            </a:r>
            <a:endParaRPr/>
          </a:p>
          <a:p>
            <a:pPr indent="-355600" lvl="0" marL="457200" rtl="0" algn="l">
              <a:lnSpc>
                <a:spcPct val="115000"/>
              </a:lnSpc>
              <a:spcBef>
                <a:spcPts val="600"/>
              </a:spcBef>
              <a:spcAft>
                <a:spcPts val="0"/>
              </a:spcAft>
              <a:buSzPts val="2000"/>
              <a:buChar char="●"/>
            </a:pPr>
            <a:r>
              <a:rPr lang="en"/>
              <a:t>Static analysis of models</a:t>
            </a:r>
            <a:endParaRPr/>
          </a:p>
          <a:p>
            <a:pPr indent="-355600" lvl="0" marL="457200" rtl="0" algn="l">
              <a:lnSpc>
                <a:spcPct val="115000"/>
              </a:lnSpc>
              <a:spcBef>
                <a:spcPts val="600"/>
              </a:spcBef>
              <a:spcAft>
                <a:spcPts val="0"/>
              </a:spcAft>
              <a:buSzPts val="2000"/>
              <a:buChar char="●"/>
            </a:pPr>
            <a:r>
              <a:rPr lang="en"/>
              <a:t>Property verification</a:t>
            </a:r>
            <a:endParaRPr/>
          </a:p>
          <a:p>
            <a:pPr indent="-355600" lvl="0" marL="457200" rtl="0" algn="l">
              <a:lnSpc>
                <a:spcPct val="115000"/>
              </a:lnSpc>
              <a:spcBef>
                <a:spcPts val="600"/>
              </a:spcBef>
              <a:spcAft>
                <a:spcPts val="0"/>
              </a:spcAft>
              <a:buSzPts val="2000"/>
              <a:buChar char="●"/>
            </a:pPr>
            <a:r>
              <a:rPr lang="en"/>
              <a:t>Model refinement</a:t>
            </a:r>
            <a:endParaRPr/>
          </a:p>
          <a:p>
            <a:pPr indent="-355600" lvl="0" marL="457200" rtl="0" algn="l">
              <a:lnSpc>
                <a:spcPct val="115000"/>
              </a:lnSpc>
              <a:spcBef>
                <a:spcPts val="600"/>
              </a:spcBef>
              <a:spcAft>
                <a:spcPts val="0"/>
              </a:spcAft>
              <a:buSzPts val="2000"/>
              <a:buChar char="●"/>
            </a:pPr>
            <a:r>
              <a:rPr lang="en"/>
              <a:t>Code generation</a:t>
            </a:r>
            <a:endParaRPr/>
          </a:p>
        </p:txBody>
      </p:sp>
      <p:sp>
        <p:nvSpPr>
          <p:cNvPr id="218" name="Google Shape;218;g2fbf0867232_0_0"/>
          <p:cNvSpPr txBox="1"/>
          <p:nvPr>
            <p:ph idx="3" type="body"/>
          </p:nvPr>
        </p:nvSpPr>
        <p:spPr>
          <a:xfrm>
            <a:off x="576263" y="755650"/>
            <a:ext cx="3708400" cy="396875"/>
          </a:xfrm>
          <a:prstGeom prst="rect">
            <a:avLst/>
          </a:prstGeom>
          <a:noFill/>
          <a:ln>
            <a:noFill/>
          </a:ln>
        </p:spPr>
        <p:txBody>
          <a:bodyPr anchorCtr="0" anchor="t" bIns="0" lIns="0" spcFirstLastPara="1" rIns="0" wrap="square" tIns="0">
            <a:noAutofit/>
          </a:bodyPr>
          <a:lstStyle/>
          <a:p>
            <a:pPr indent="0" lvl="0" marL="76200" rtl="0" algn="l">
              <a:lnSpc>
                <a:spcPct val="115000"/>
              </a:lnSpc>
              <a:spcBef>
                <a:spcPts val="0"/>
              </a:spcBef>
              <a:spcAft>
                <a:spcPts val="0"/>
              </a:spcAft>
              <a:buSzPts val="2400"/>
              <a:buNone/>
            </a:pPr>
            <a:r>
              <a:rPr b="1" lang="en">
                <a:solidFill>
                  <a:schemeClr val="accent6"/>
                </a:solidFill>
              </a:rPr>
              <a:t>Part 1</a:t>
            </a:r>
            <a:endParaRPr b="1">
              <a:solidFill>
                <a:schemeClr val="accent6"/>
              </a:solidFill>
            </a:endParaRPr>
          </a:p>
        </p:txBody>
      </p:sp>
      <p:sp>
        <p:nvSpPr>
          <p:cNvPr id="219" name="Google Shape;219;g2fbf0867232_0_0"/>
          <p:cNvSpPr txBox="1"/>
          <p:nvPr>
            <p:ph idx="4" type="body"/>
          </p:nvPr>
        </p:nvSpPr>
        <p:spPr>
          <a:xfrm>
            <a:off x="4803623" y="755649"/>
            <a:ext cx="3708400" cy="396875"/>
          </a:xfrm>
          <a:prstGeom prst="rect">
            <a:avLst/>
          </a:prstGeom>
          <a:noFill/>
          <a:ln>
            <a:noFill/>
          </a:ln>
        </p:spPr>
        <p:txBody>
          <a:bodyPr anchorCtr="0" anchor="t" bIns="0" lIns="0" spcFirstLastPara="1" rIns="0" wrap="square" tIns="0">
            <a:noAutofit/>
          </a:bodyPr>
          <a:lstStyle/>
          <a:p>
            <a:pPr indent="0" lvl="0" marL="76200" rtl="0" algn="l">
              <a:lnSpc>
                <a:spcPct val="115000"/>
              </a:lnSpc>
              <a:spcBef>
                <a:spcPts val="0"/>
              </a:spcBef>
              <a:spcAft>
                <a:spcPts val="0"/>
              </a:spcAft>
              <a:buSzPts val="2400"/>
              <a:buNone/>
            </a:pPr>
            <a:r>
              <a:rPr b="1" lang="en">
                <a:solidFill>
                  <a:schemeClr val="accent6"/>
                </a:solidFill>
              </a:rPr>
              <a:t>Part 2</a:t>
            </a:r>
            <a:endParaRPr b="1">
              <a:solidFill>
                <a:schemeClr val="accent6"/>
              </a:solidFill>
            </a:endParaRPr>
          </a:p>
        </p:txBody>
      </p:sp>
    </p:spTree>
  </p:cSld>
  <p:clrMapOvr>
    <a:masterClrMapping/>
  </p:clrMapOvr>
  <p:transition>
    <p:fade/>
  </p:transition>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0" name="Shape 890"/>
        <p:cNvGrpSpPr/>
        <p:nvPr/>
      </p:nvGrpSpPr>
      <p:grpSpPr>
        <a:xfrm>
          <a:off x="0" y="0"/>
          <a:ext cx="0" cy="0"/>
          <a:chOff x="0" y="0"/>
          <a:chExt cx="0" cy="0"/>
        </a:xfrm>
      </p:grpSpPr>
      <p:sp>
        <p:nvSpPr>
          <p:cNvPr id="891" name="Google Shape;891;g2f3f2be8ae9_0_27"/>
          <p:cNvSpPr txBox="1"/>
          <p:nvPr>
            <p:ph type="ctrTitle"/>
          </p:nvPr>
        </p:nvSpPr>
        <p:spPr>
          <a:xfrm>
            <a:off x="1037875" y="2066800"/>
            <a:ext cx="7068300" cy="1222876"/>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lt2"/>
              </a:buClr>
              <a:buSzPts val="4800"/>
              <a:buNone/>
            </a:pPr>
            <a:r>
              <a:rPr lang="en"/>
              <a:t>Model validation by scenarios construction: AsmetaV</a:t>
            </a:r>
            <a:endParaRPr/>
          </a:p>
        </p:txBody>
      </p:sp>
    </p:spTree>
  </p:cSld>
  <p:clrMapOvr>
    <a:masterClrMapping/>
  </p:clrMapOvr>
  <p:transition>
    <p:fade/>
  </p:transition>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95" name="Shape 895"/>
        <p:cNvGrpSpPr/>
        <p:nvPr/>
      </p:nvGrpSpPr>
      <p:grpSpPr>
        <a:xfrm>
          <a:off x="0" y="0"/>
          <a:ext cx="0" cy="0"/>
          <a:chOff x="0" y="0"/>
          <a:chExt cx="0" cy="0"/>
        </a:xfrm>
      </p:grpSpPr>
      <p:sp>
        <p:nvSpPr>
          <p:cNvPr id="896" name="Google Shape;896;p15"/>
          <p:cNvSpPr txBox="1"/>
          <p:nvPr>
            <p:ph type="title"/>
          </p:nvPr>
        </p:nvSpPr>
        <p:spPr>
          <a:xfrm>
            <a:off x="1037875" y="836000"/>
            <a:ext cx="7068300" cy="3963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Scenari</a:t>
            </a:r>
            <a:endParaRPr/>
          </a:p>
        </p:txBody>
      </p:sp>
      <p:sp>
        <p:nvSpPr>
          <p:cNvPr id="897" name="Google Shape;897;p15"/>
          <p:cNvSpPr txBox="1"/>
          <p:nvPr>
            <p:ph idx="1" type="body"/>
          </p:nvPr>
        </p:nvSpPr>
        <p:spPr>
          <a:xfrm>
            <a:off x="1037875" y="1353948"/>
            <a:ext cx="7068300" cy="3033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t>Andrea</a:t>
            </a:r>
            <a:endParaRPr/>
          </a:p>
          <a:p>
            <a:pPr indent="0" lvl="0" marL="0" rtl="0" algn="l">
              <a:lnSpc>
                <a:spcPct val="115000"/>
              </a:lnSpc>
              <a:spcBef>
                <a:spcPts val="1200"/>
              </a:spcBef>
              <a:spcAft>
                <a:spcPts val="0"/>
              </a:spcAft>
              <a:buSzPts val="1800"/>
              <a:buNone/>
            </a:pPr>
            <a:r>
              <a:rPr lang="en"/>
              <a:t>Sezione 7</a:t>
            </a:r>
            <a:endParaRPr/>
          </a:p>
          <a:p>
            <a:pPr indent="0" lvl="0" marL="0" rtl="0" algn="l">
              <a:lnSpc>
                <a:spcPct val="115000"/>
              </a:lnSpc>
              <a:spcBef>
                <a:spcPts val="1200"/>
              </a:spcBef>
              <a:spcAft>
                <a:spcPts val="0"/>
              </a:spcAft>
              <a:buSzPts val="1800"/>
              <a:buNone/>
            </a:pPr>
            <a:r>
              <a:t/>
            </a:r>
            <a:endParaRPr/>
          </a:p>
          <a:p>
            <a:pPr indent="0" lvl="0" marL="0" rtl="0" algn="l">
              <a:lnSpc>
                <a:spcPct val="115000"/>
              </a:lnSpc>
              <a:spcBef>
                <a:spcPts val="1200"/>
              </a:spcBef>
              <a:spcAft>
                <a:spcPts val="1200"/>
              </a:spcAft>
              <a:buSzPts val="1800"/>
              <a:buNone/>
            </a:pPr>
            <a:r>
              <a:rPr lang="en"/>
              <a:t>Tempo: 15 minuti</a:t>
            </a:r>
            <a:endParaRPr/>
          </a:p>
        </p:txBody>
      </p:sp>
    </p:spTree>
  </p:cSld>
  <p:clrMapOvr>
    <a:masterClrMapping/>
  </p:clrMapOvr>
  <p:transition>
    <p:fade/>
  </p:transition>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1" name="Shape 901"/>
        <p:cNvGrpSpPr/>
        <p:nvPr/>
      </p:nvGrpSpPr>
      <p:grpSpPr>
        <a:xfrm>
          <a:off x="0" y="0"/>
          <a:ext cx="0" cy="0"/>
          <a:chOff x="0" y="0"/>
          <a:chExt cx="0" cy="0"/>
        </a:xfrm>
      </p:grpSpPr>
      <p:sp>
        <p:nvSpPr>
          <p:cNvPr id="902" name="Google Shape;902;g28145417bdd_0_0"/>
          <p:cNvSpPr txBox="1"/>
          <p:nvPr>
            <p:ph type="title"/>
          </p:nvPr>
        </p:nvSpPr>
        <p:spPr>
          <a:xfrm>
            <a:off x="576000" y="216000"/>
            <a:ext cx="7920000" cy="3963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08"/>
              <a:buNone/>
            </a:pPr>
            <a:r>
              <a:rPr lang="en"/>
              <a:t>Scenario-based Validation</a:t>
            </a:r>
            <a:endParaRPr/>
          </a:p>
        </p:txBody>
      </p:sp>
      <p:sp>
        <p:nvSpPr>
          <p:cNvPr id="903" name="Google Shape;903;g28145417bdd_0_0"/>
          <p:cNvSpPr txBox="1"/>
          <p:nvPr>
            <p:ph idx="1" type="body"/>
          </p:nvPr>
        </p:nvSpPr>
        <p:spPr>
          <a:xfrm>
            <a:off x="576000" y="792000"/>
            <a:ext cx="7920000" cy="37800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15000"/>
              </a:lnSpc>
              <a:spcBef>
                <a:spcPts val="1200"/>
              </a:spcBef>
              <a:spcAft>
                <a:spcPts val="0"/>
              </a:spcAft>
              <a:buSzPts val="1799"/>
              <a:buNone/>
            </a:pPr>
            <a:r>
              <a:rPr lang="en" sz="2414"/>
              <a:t>Scenarios are</a:t>
            </a:r>
            <a:endParaRPr sz="2543"/>
          </a:p>
          <a:p>
            <a:pPr indent="0" lvl="0" marL="0" rtl="0" algn="l">
              <a:lnSpc>
                <a:spcPct val="115000"/>
              </a:lnSpc>
              <a:spcBef>
                <a:spcPts val="1200"/>
              </a:spcBef>
              <a:spcAft>
                <a:spcPts val="0"/>
              </a:spcAft>
              <a:buSzPts val="1799"/>
              <a:buNone/>
            </a:pPr>
            <a:r>
              <a:t/>
            </a:r>
            <a:endParaRPr sz="967"/>
          </a:p>
          <a:p>
            <a:pPr indent="-343723" lvl="0" marL="457200" rtl="0" algn="l">
              <a:lnSpc>
                <a:spcPct val="115000"/>
              </a:lnSpc>
              <a:spcBef>
                <a:spcPts val="1200"/>
              </a:spcBef>
              <a:spcAft>
                <a:spcPts val="0"/>
              </a:spcAft>
              <a:buSzPts val="2588"/>
              <a:buChar char="●"/>
            </a:pPr>
            <a:r>
              <a:rPr lang="en" sz="2588"/>
              <a:t>Descriptions of </a:t>
            </a:r>
            <a:r>
              <a:rPr i="1" lang="en" sz="2588"/>
              <a:t>external actor actions</a:t>
            </a:r>
            <a:r>
              <a:rPr lang="en" sz="2588"/>
              <a:t> and </a:t>
            </a:r>
            <a:r>
              <a:rPr i="1" lang="en" sz="2588"/>
              <a:t>reactions of the system</a:t>
            </a:r>
            <a:endParaRPr i="1" sz="2588"/>
          </a:p>
          <a:p>
            <a:pPr indent="0" lvl="0" marL="457200" rtl="0" algn="l">
              <a:lnSpc>
                <a:spcPct val="115000"/>
              </a:lnSpc>
              <a:spcBef>
                <a:spcPts val="1200"/>
              </a:spcBef>
              <a:spcAft>
                <a:spcPts val="0"/>
              </a:spcAft>
              <a:buSzPts val="3200"/>
              <a:buNone/>
            </a:pPr>
            <a:r>
              <a:t/>
            </a:r>
            <a:endParaRPr sz="953"/>
          </a:p>
          <a:p>
            <a:pPr indent="-339787" lvl="0" marL="457200" rtl="0" algn="l">
              <a:lnSpc>
                <a:spcPct val="115000"/>
              </a:lnSpc>
              <a:spcBef>
                <a:spcPts val="1200"/>
              </a:spcBef>
              <a:spcAft>
                <a:spcPts val="0"/>
              </a:spcAft>
              <a:buSzPts val="2500"/>
              <a:buChar char="●"/>
            </a:pPr>
            <a:r>
              <a:rPr lang="en" sz="2500"/>
              <a:t>Useful to check the correct behavior of the model</a:t>
            </a:r>
            <a:endParaRPr sz="2500"/>
          </a:p>
          <a:p>
            <a:pPr indent="0" lvl="0" marL="457200" rtl="0" algn="l">
              <a:lnSpc>
                <a:spcPct val="115000"/>
              </a:lnSpc>
              <a:spcBef>
                <a:spcPts val="1200"/>
              </a:spcBef>
              <a:spcAft>
                <a:spcPts val="0"/>
              </a:spcAft>
              <a:buSzPts val="3200"/>
              <a:buNone/>
            </a:pPr>
            <a:r>
              <a:t/>
            </a:r>
            <a:endParaRPr sz="967"/>
          </a:p>
          <a:p>
            <a:pPr indent="-339787" lvl="0" marL="457200" rtl="0" algn="l">
              <a:lnSpc>
                <a:spcPct val="115000"/>
              </a:lnSpc>
              <a:spcBef>
                <a:spcPts val="1200"/>
              </a:spcBef>
              <a:spcAft>
                <a:spcPts val="0"/>
              </a:spcAft>
              <a:buSzPts val="2500"/>
              <a:buChar char="●"/>
            </a:pPr>
            <a:r>
              <a:rPr lang="en" sz="2500"/>
              <a:t>Written in the </a:t>
            </a:r>
            <a:r>
              <a:rPr b="1" lang="en" sz="2500">
                <a:latin typeface="Inter"/>
                <a:ea typeface="Inter"/>
                <a:cs typeface="Inter"/>
                <a:sym typeface="Inter"/>
              </a:rPr>
              <a:t>Avalla</a:t>
            </a:r>
            <a:r>
              <a:rPr lang="en" sz="2500"/>
              <a:t> language</a:t>
            </a:r>
            <a:endParaRPr/>
          </a:p>
        </p:txBody>
      </p:sp>
    </p:spTree>
  </p:cSld>
  <p:clrMapOvr>
    <a:masterClrMapping/>
  </p:clrMapOvr>
  <p:transition>
    <p:fade/>
  </p:transition>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7" name="Shape 907"/>
        <p:cNvGrpSpPr/>
        <p:nvPr/>
      </p:nvGrpSpPr>
      <p:grpSpPr>
        <a:xfrm>
          <a:off x="0" y="0"/>
          <a:ext cx="0" cy="0"/>
          <a:chOff x="0" y="0"/>
          <a:chExt cx="0" cy="0"/>
        </a:xfrm>
      </p:grpSpPr>
      <p:sp>
        <p:nvSpPr>
          <p:cNvPr id="908" name="Google Shape;908;g28145417bdd_0_5"/>
          <p:cNvSpPr txBox="1"/>
          <p:nvPr>
            <p:ph type="title"/>
          </p:nvPr>
        </p:nvSpPr>
        <p:spPr>
          <a:xfrm>
            <a:off x="576000" y="216000"/>
            <a:ext cx="7920000" cy="3963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08"/>
              <a:buNone/>
            </a:pPr>
            <a:r>
              <a:rPr lang="en"/>
              <a:t>Detailed look of an Avalla scenario</a:t>
            </a:r>
            <a:endParaRPr/>
          </a:p>
        </p:txBody>
      </p:sp>
      <p:sp>
        <p:nvSpPr>
          <p:cNvPr id="909" name="Google Shape;909;g28145417bdd_0_5"/>
          <p:cNvSpPr txBox="1"/>
          <p:nvPr>
            <p:ph idx="1" type="body"/>
          </p:nvPr>
        </p:nvSpPr>
        <p:spPr>
          <a:xfrm>
            <a:off x="4803623" y="792000"/>
            <a:ext cx="3708000" cy="3780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600"/>
              </a:spcBef>
              <a:spcAft>
                <a:spcPts val="0"/>
              </a:spcAft>
              <a:buSzPts val="2000"/>
              <a:buNone/>
            </a:pPr>
            <a:r>
              <a:rPr b="1" lang="en">
                <a:solidFill>
                  <a:schemeClr val="accent6"/>
                </a:solidFill>
                <a:latin typeface="Inter"/>
                <a:ea typeface="Inter"/>
                <a:cs typeface="Inter"/>
                <a:sym typeface="Inter"/>
              </a:rPr>
              <a:t>Scenario name</a:t>
            </a:r>
            <a:endParaRPr b="1">
              <a:solidFill>
                <a:schemeClr val="accent6"/>
              </a:solidFill>
              <a:latin typeface="Inter"/>
              <a:ea typeface="Inter"/>
              <a:cs typeface="Inter"/>
              <a:sym typeface="Inter"/>
            </a:endParaRPr>
          </a:p>
          <a:p>
            <a:pPr indent="-349250" lvl="0" marL="457200" rtl="0" algn="l">
              <a:lnSpc>
                <a:spcPct val="115000"/>
              </a:lnSpc>
              <a:spcBef>
                <a:spcPts val="600"/>
              </a:spcBef>
              <a:spcAft>
                <a:spcPts val="0"/>
              </a:spcAft>
              <a:buSzPts val="1900"/>
              <a:buChar char="●"/>
            </a:pPr>
            <a:r>
              <a:rPr lang="en" sz="1900"/>
              <a:t>Keyword </a:t>
            </a:r>
            <a:r>
              <a:rPr b="1" lang="en" sz="1900">
                <a:latin typeface="Inter"/>
                <a:ea typeface="Inter"/>
                <a:cs typeface="Inter"/>
                <a:sym typeface="Inter"/>
              </a:rPr>
              <a:t>scenario</a:t>
            </a:r>
            <a:r>
              <a:rPr lang="en" sz="1900"/>
              <a:t> followed by the name </a:t>
            </a:r>
            <a:endParaRPr sz="2414"/>
          </a:p>
        </p:txBody>
      </p:sp>
      <p:pic>
        <p:nvPicPr>
          <p:cNvPr id="910" name="Google Shape;910;g28145417bdd_0_5"/>
          <p:cNvPicPr preferRelativeResize="0"/>
          <p:nvPr/>
        </p:nvPicPr>
        <p:blipFill rotWithShape="1">
          <a:blip r:embed="rId3">
            <a:alphaModFix/>
          </a:blip>
          <a:srcRect b="0" l="0" r="0" t="0"/>
          <a:stretch/>
        </p:blipFill>
        <p:spPr>
          <a:xfrm>
            <a:off x="574600" y="1201500"/>
            <a:ext cx="3630201" cy="3538200"/>
          </a:xfrm>
          <a:prstGeom prst="rect">
            <a:avLst/>
          </a:prstGeom>
          <a:noFill/>
          <a:ln>
            <a:noFill/>
          </a:ln>
        </p:spPr>
      </p:pic>
      <p:sp>
        <p:nvSpPr>
          <p:cNvPr id="911" name="Google Shape;911;g28145417bdd_0_5"/>
          <p:cNvSpPr/>
          <p:nvPr/>
        </p:nvSpPr>
        <p:spPr>
          <a:xfrm>
            <a:off x="574600" y="1276100"/>
            <a:ext cx="1720500" cy="1881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Inter Light"/>
              <a:ea typeface="Inter Light"/>
              <a:cs typeface="Inter Light"/>
              <a:sym typeface="Inter Light"/>
            </a:endParaRPr>
          </a:p>
        </p:txBody>
      </p:sp>
    </p:spTree>
  </p:cSld>
  <p:clrMapOvr>
    <a:masterClrMapping/>
  </p:clrMapOvr>
  <p:transition>
    <p:fade/>
  </p:transition>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5" name="Shape 915"/>
        <p:cNvGrpSpPr/>
        <p:nvPr/>
      </p:nvGrpSpPr>
      <p:grpSpPr>
        <a:xfrm>
          <a:off x="0" y="0"/>
          <a:ext cx="0" cy="0"/>
          <a:chOff x="0" y="0"/>
          <a:chExt cx="0" cy="0"/>
        </a:xfrm>
      </p:grpSpPr>
      <p:sp>
        <p:nvSpPr>
          <p:cNvPr id="916" name="Google Shape;916;g28145417bdd_0_13"/>
          <p:cNvSpPr txBox="1"/>
          <p:nvPr>
            <p:ph type="title"/>
          </p:nvPr>
        </p:nvSpPr>
        <p:spPr>
          <a:xfrm>
            <a:off x="576000" y="216000"/>
            <a:ext cx="7920000" cy="3963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08"/>
              <a:buNone/>
            </a:pPr>
            <a:r>
              <a:rPr lang="en"/>
              <a:t>Detailed look of an Avalla scenario</a:t>
            </a:r>
            <a:endParaRPr/>
          </a:p>
        </p:txBody>
      </p:sp>
      <p:sp>
        <p:nvSpPr>
          <p:cNvPr id="917" name="Google Shape;917;g28145417bdd_0_13"/>
          <p:cNvSpPr txBox="1"/>
          <p:nvPr>
            <p:ph idx="1" type="body"/>
          </p:nvPr>
        </p:nvSpPr>
        <p:spPr>
          <a:xfrm>
            <a:off x="4803623" y="792000"/>
            <a:ext cx="3708000" cy="3780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600"/>
              </a:spcBef>
              <a:spcAft>
                <a:spcPts val="0"/>
              </a:spcAft>
              <a:buSzPts val="1802"/>
              <a:buNone/>
            </a:pPr>
            <a:r>
              <a:rPr b="1" lang="en">
                <a:solidFill>
                  <a:schemeClr val="accent6"/>
                </a:solidFill>
                <a:latin typeface="Inter"/>
                <a:ea typeface="Inter"/>
                <a:cs typeface="Inter"/>
                <a:sym typeface="Inter"/>
              </a:rPr>
              <a:t>Loading Asmeta specification</a:t>
            </a:r>
            <a:endParaRPr b="1">
              <a:solidFill>
                <a:schemeClr val="accent6"/>
              </a:solidFill>
              <a:latin typeface="Inter"/>
              <a:ea typeface="Inter"/>
              <a:cs typeface="Inter"/>
              <a:sym typeface="Inter"/>
            </a:endParaRPr>
          </a:p>
          <a:p>
            <a:pPr indent="-349250" lvl="0" marL="457200" rtl="0" algn="l">
              <a:lnSpc>
                <a:spcPct val="115000"/>
              </a:lnSpc>
              <a:spcBef>
                <a:spcPts val="600"/>
              </a:spcBef>
              <a:spcAft>
                <a:spcPts val="0"/>
              </a:spcAft>
              <a:buSzPts val="2054"/>
              <a:buChar char="●"/>
            </a:pPr>
            <a:r>
              <a:rPr lang="en" sz="1900"/>
              <a:t>Keyword </a:t>
            </a:r>
            <a:r>
              <a:rPr b="1" lang="en" sz="1900">
                <a:latin typeface="Inter"/>
                <a:ea typeface="Inter"/>
                <a:cs typeface="Inter"/>
                <a:sym typeface="Inter"/>
              </a:rPr>
              <a:t>load</a:t>
            </a:r>
            <a:r>
              <a:rPr lang="en" sz="1900"/>
              <a:t> followed by the name (or the path) of a specification</a:t>
            </a:r>
            <a:endParaRPr sz="1900"/>
          </a:p>
          <a:p>
            <a:pPr indent="-349250" lvl="0" marL="457200" rtl="0" algn="l">
              <a:lnSpc>
                <a:spcPct val="115000"/>
              </a:lnSpc>
              <a:spcBef>
                <a:spcPts val="0"/>
              </a:spcBef>
              <a:spcAft>
                <a:spcPts val="0"/>
              </a:spcAft>
              <a:buSzPts val="2054"/>
              <a:buChar char="●"/>
            </a:pPr>
            <a:r>
              <a:rPr lang="en" sz="1900"/>
              <a:t>Each scenario is executed against an Asmeta specification</a:t>
            </a:r>
            <a:endParaRPr sz="1900"/>
          </a:p>
        </p:txBody>
      </p:sp>
      <p:pic>
        <p:nvPicPr>
          <p:cNvPr id="918" name="Google Shape;918;g28145417bdd_0_13"/>
          <p:cNvPicPr preferRelativeResize="0"/>
          <p:nvPr/>
        </p:nvPicPr>
        <p:blipFill rotWithShape="1">
          <a:blip r:embed="rId3">
            <a:alphaModFix/>
          </a:blip>
          <a:srcRect b="0" l="0" r="0" t="0"/>
          <a:stretch/>
        </p:blipFill>
        <p:spPr>
          <a:xfrm>
            <a:off x="574600" y="1201500"/>
            <a:ext cx="3630201" cy="3538200"/>
          </a:xfrm>
          <a:prstGeom prst="rect">
            <a:avLst/>
          </a:prstGeom>
          <a:noFill/>
          <a:ln>
            <a:noFill/>
          </a:ln>
        </p:spPr>
      </p:pic>
      <p:sp>
        <p:nvSpPr>
          <p:cNvPr id="919" name="Google Shape;919;g28145417bdd_0_13"/>
          <p:cNvSpPr/>
          <p:nvPr/>
        </p:nvSpPr>
        <p:spPr>
          <a:xfrm>
            <a:off x="574600" y="1457700"/>
            <a:ext cx="1720500" cy="1881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Inter Light"/>
              <a:ea typeface="Inter Light"/>
              <a:cs typeface="Inter Light"/>
              <a:sym typeface="Inter Light"/>
            </a:endParaRPr>
          </a:p>
        </p:txBody>
      </p:sp>
    </p:spTree>
  </p:cSld>
  <p:clrMapOvr>
    <a:masterClrMapping/>
  </p:clrMapOvr>
  <p:transition>
    <p:fade/>
  </p:transition>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3" name="Shape 923"/>
        <p:cNvGrpSpPr/>
        <p:nvPr/>
      </p:nvGrpSpPr>
      <p:grpSpPr>
        <a:xfrm>
          <a:off x="0" y="0"/>
          <a:ext cx="0" cy="0"/>
          <a:chOff x="0" y="0"/>
          <a:chExt cx="0" cy="0"/>
        </a:xfrm>
      </p:grpSpPr>
      <p:sp>
        <p:nvSpPr>
          <p:cNvPr id="924" name="Google Shape;924;g28145417bdd_0_20"/>
          <p:cNvSpPr txBox="1"/>
          <p:nvPr>
            <p:ph type="title"/>
          </p:nvPr>
        </p:nvSpPr>
        <p:spPr>
          <a:xfrm>
            <a:off x="576000" y="216000"/>
            <a:ext cx="7920000" cy="3963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08"/>
              <a:buNone/>
            </a:pPr>
            <a:r>
              <a:rPr lang="en"/>
              <a:t>Detailed look of an Avalla scenario</a:t>
            </a:r>
            <a:endParaRPr/>
          </a:p>
        </p:txBody>
      </p:sp>
      <p:sp>
        <p:nvSpPr>
          <p:cNvPr id="925" name="Google Shape;925;g28145417bdd_0_20"/>
          <p:cNvSpPr txBox="1"/>
          <p:nvPr>
            <p:ph idx="1" type="body"/>
          </p:nvPr>
        </p:nvSpPr>
        <p:spPr>
          <a:xfrm>
            <a:off x="4803623" y="792000"/>
            <a:ext cx="3708000" cy="3780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600"/>
              </a:spcBef>
              <a:spcAft>
                <a:spcPts val="0"/>
              </a:spcAft>
              <a:buSzPts val="2162"/>
              <a:buNone/>
            </a:pPr>
            <a:r>
              <a:rPr b="1" lang="en">
                <a:solidFill>
                  <a:schemeClr val="accent6"/>
                </a:solidFill>
                <a:latin typeface="Inter"/>
                <a:ea typeface="Inter"/>
                <a:cs typeface="Inter"/>
                <a:sym typeface="Inter"/>
              </a:rPr>
              <a:t>Setting monitored functions</a:t>
            </a:r>
            <a:endParaRPr b="1">
              <a:solidFill>
                <a:schemeClr val="accent6"/>
              </a:solidFill>
              <a:latin typeface="Inter"/>
              <a:ea typeface="Inter"/>
              <a:cs typeface="Inter"/>
              <a:sym typeface="Inter"/>
            </a:endParaRPr>
          </a:p>
          <a:p>
            <a:pPr indent="-340263" lvl="0" marL="457200" rtl="0" algn="l">
              <a:lnSpc>
                <a:spcPct val="115000"/>
              </a:lnSpc>
              <a:spcBef>
                <a:spcPts val="600"/>
              </a:spcBef>
              <a:spcAft>
                <a:spcPts val="0"/>
              </a:spcAft>
              <a:buSzPts val="1900"/>
              <a:buChar char="●"/>
            </a:pPr>
            <a:r>
              <a:rPr lang="en" sz="1900"/>
              <a:t>Keyword </a:t>
            </a:r>
            <a:r>
              <a:rPr b="1" lang="en" sz="1900">
                <a:latin typeface="Inter"/>
                <a:ea typeface="Inter"/>
                <a:cs typeface="Inter"/>
                <a:sym typeface="Inter"/>
              </a:rPr>
              <a:t>set</a:t>
            </a:r>
            <a:r>
              <a:rPr lang="en" sz="1900"/>
              <a:t> followed by</a:t>
            </a:r>
            <a:endParaRPr sz="1900"/>
          </a:p>
          <a:p>
            <a:pPr indent="-340263" lvl="1" marL="914400" rtl="0" algn="l">
              <a:lnSpc>
                <a:spcPct val="115000"/>
              </a:lnSpc>
              <a:spcBef>
                <a:spcPts val="0"/>
              </a:spcBef>
              <a:spcAft>
                <a:spcPts val="0"/>
              </a:spcAft>
              <a:buSzPts val="1900"/>
              <a:buChar char="○"/>
            </a:pPr>
            <a:r>
              <a:rPr lang="en" sz="1900"/>
              <a:t>the name of the monitored location (read by the machine from the environment) </a:t>
            </a:r>
            <a:endParaRPr sz="1900"/>
          </a:p>
          <a:p>
            <a:pPr indent="-340263" lvl="1" marL="914400" rtl="0" algn="l">
              <a:lnSpc>
                <a:spcPct val="115000"/>
              </a:lnSpc>
              <a:spcBef>
                <a:spcPts val="0"/>
              </a:spcBef>
              <a:spcAft>
                <a:spcPts val="0"/>
              </a:spcAft>
              <a:buSzPts val="1900"/>
              <a:buChar char="○"/>
            </a:pPr>
            <a:r>
              <a:rPr lang="en" sz="1900"/>
              <a:t>the value to be assigned</a:t>
            </a:r>
            <a:endParaRPr sz="1900"/>
          </a:p>
        </p:txBody>
      </p:sp>
      <p:pic>
        <p:nvPicPr>
          <p:cNvPr id="926" name="Google Shape;926;g28145417bdd_0_20"/>
          <p:cNvPicPr preferRelativeResize="0"/>
          <p:nvPr/>
        </p:nvPicPr>
        <p:blipFill rotWithShape="1">
          <a:blip r:embed="rId3">
            <a:alphaModFix/>
          </a:blip>
          <a:srcRect b="0" l="0" r="0" t="0"/>
          <a:stretch/>
        </p:blipFill>
        <p:spPr>
          <a:xfrm>
            <a:off x="574600" y="1201500"/>
            <a:ext cx="3630201" cy="3538200"/>
          </a:xfrm>
          <a:prstGeom prst="rect">
            <a:avLst/>
          </a:prstGeom>
          <a:noFill/>
          <a:ln>
            <a:noFill/>
          </a:ln>
        </p:spPr>
      </p:pic>
      <p:sp>
        <p:nvSpPr>
          <p:cNvPr id="927" name="Google Shape;927;g28145417bdd_0_20"/>
          <p:cNvSpPr/>
          <p:nvPr/>
        </p:nvSpPr>
        <p:spPr>
          <a:xfrm>
            <a:off x="574600" y="1963625"/>
            <a:ext cx="2498700" cy="1881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Inter Light"/>
              <a:ea typeface="Inter Light"/>
              <a:cs typeface="Inter Light"/>
              <a:sym typeface="Inter Light"/>
            </a:endParaRPr>
          </a:p>
        </p:txBody>
      </p:sp>
    </p:spTree>
  </p:cSld>
  <p:clrMapOvr>
    <a:masterClrMapping/>
  </p:clrMapOvr>
  <p:transition>
    <p:fade/>
  </p:transition>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1" name="Shape 931"/>
        <p:cNvGrpSpPr/>
        <p:nvPr/>
      </p:nvGrpSpPr>
      <p:grpSpPr>
        <a:xfrm>
          <a:off x="0" y="0"/>
          <a:ext cx="0" cy="0"/>
          <a:chOff x="0" y="0"/>
          <a:chExt cx="0" cy="0"/>
        </a:xfrm>
      </p:grpSpPr>
      <p:sp>
        <p:nvSpPr>
          <p:cNvPr id="932" name="Google Shape;932;g28145417bdd_0_27"/>
          <p:cNvSpPr txBox="1"/>
          <p:nvPr>
            <p:ph type="title"/>
          </p:nvPr>
        </p:nvSpPr>
        <p:spPr>
          <a:xfrm>
            <a:off x="576000" y="216000"/>
            <a:ext cx="7920000" cy="3963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08"/>
              <a:buNone/>
            </a:pPr>
            <a:r>
              <a:rPr lang="en"/>
              <a:t>Detailed look of an Avalla scenario</a:t>
            </a:r>
            <a:endParaRPr/>
          </a:p>
        </p:txBody>
      </p:sp>
      <p:sp>
        <p:nvSpPr>
          <p:cNvPr id="933" name="Google Shape;933;g28145417bdd_0_27"/>
          <p:cNvSpPr txBox="1"/>
          <p:nvPr>
            <p:ph idx="1" type="body"/>
          </p:nvPr>
        </p:nvSpPr>
        <p:spPr>
          <a:xfrm>
            <a:off x="4803623" y="792000"/>
            <a:ext cx="3708000" cy="3780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600"/>
              </a:spcBef>
              <a:spcAft>
                <a:spcPts val="0"/>
              </a:spcAft>
              <a:buSzPts val="2000"/>
              <a:buNone/>
            </a:pPr>
            <a:r>
              <a:rPr b="1" lang="en">
                <a:solidFill>
                  <a:schemeClr val="accent6"/>
                </a:solidFill>
                <a:latin typeface="Inter"/>
                <a:ea typeface="Inter"/>
                <a:cs typeface="Inter"/>
                <a:sym typeface="Inter"/>
              </a:rPr>
              <a:t>Step execution</a:t>
            </a:r>
            <a:endParaRPr b="1">
              <a:solidFill>
                <a:schemeClr val="accent6"/>
              </a:solidFill>
              <a:latin typeface="Inter"/>
              <a:ea typeface="Inter"/>
              <a:cs typeface="Inter"/>
              <a:sym typeface="Inter"/>
            </a:endParaRPr>
          </a:p>
          <a:p>
            <a:pPr indent="-349250" lvl="0" marL="457200" rtl="0" algn="l">
              <a:lnSpc>
                <a:spcPct val="115000"/>
              </a:lnSpc>
              <a:spcBef>
                <a:spcPts val="600"/>
              </a:spcBef>
              <a:spcAft>
                <a:spcPts val="0"/>
              </a:spcAft>
              <a:buSzPts val="1900"/>
              <a:buChar char="●"/>
            </a:pPr>
            <a:r>
              <a:rPr b="1" lang="en" sz="1900">
                <a:latin typeface="Inter"/>
                <a:ea typeface="Inter"/>
                <a:cs typeface="Inter"/>
                <a:sym typeface="Inter"/>
              </a:rPr>
              <a:t>step</a:t>
            </a:r>
            <a:r>
              <a:rPr lang="en" sz="1900"/>
              <a:t> command</a:t>
            </a:r>
            <a:endParaRPr sz="1900"/>
          </a:p>
          <a:p>
            <a:pPr indent="0" lvl="0" marL="0" rtl="0" algn="l">
              <a:lnSpc>
                <a:spcPct val="115000"/>
              </a:lnSpc>
              <a:spcBef>
                <a:spcPts val="600"/>
              </a:spcBef>
              <a:spcAft>
                <a:spcPts val="0"/>
              </a:spcAft>
              <a:buSzPts val="2000"/>
              <a:buNone/>
            </a:pPr>
            <a:r>
              <a:t/>
            </a:r>
            <a:endParaRPr sz="1900"/>
          </a:p>
          <a:p>
            <a:pPr indent="0" lvl="0" marL="0" rtl="0" algn="l">
              <a:lnSpc>
                <a:spcPct val="115000"/>
              </a:lnSpc>
              <a:spcBef>
                <a:spcPts val="600"/>
              </a:spcBef>
              <a:spcAft>
                <a:spcPts val="0"/>
              </a:spcAft>
              <a:buSzPts val="2000"/>
              <a:buNone/>
            </a:pPr>
            <a:r>
              <a:rPr lang="en" sz="1900"/>
              <a:t>… or …</a:t>
            </a:r>
            <a:endParaRPr sz="1900"/>
          </a:p>
          <a:p>
            <a:pPr indent="-349250" lvl="0" marL="457200" rtl="0" algn="l">
              <a:lnSpc>
                <a:spcPct val="115000"/>
              </a:lnSpc>
              <a:spcBef>
                <a:spcPts val="600"/>
              </a:spcBef>
              <a:spcAft>
                <a:spcPts val="0"/>
              </a:spcAft>
              <a:buSzPts val="1900"/>
              <a:buFont typeface="Inter"/>
              <a:buChar char="●"/>
            </a:pPr>
            <a:r>
              <a:rPr b="1" lang="en" sz="1900">
                <a:latin typeface="Inter"/>
                <a:ea typeface="Inter"/>
                <a:cs typeface="Inter"/>
                <a:sym typeface="Inter"/>
              </a:rPr>
              <a:t>stepUntil</a:t>
            </a:r>
            <a:r>
              <a:rPr lang="en" sz="1900"/>
              <a:t> command, followed by a Boolean condition</a:t>
            </a:r>
            <a:endParaRPr sz="1900"/>
          </a:p>
        </p:txBody>
      </p:sp>
      <p:pic>
        <p:nvPicPr>
          <p:cNvPr id="934" name="Google Shape;934;g28145417bdd_0_27"/>
          <p:cNvPicPr preferRelativeResize="0"/>
          <p:nvPr/>
        </p:nvPicPr>
        <p:blipFill rotWithShape="1">
          <a:blip r:embed="rId3">
            <a:alphaModFix/>
          </a:blip>
          <a:srcRect b="0" l="0" r="0" t="0"/>
          <a:stretch/>
        </p:blipFill>
        <p:spPr>
          <a:xfrm>
            <a:off x="574600" y="1201500"/>
            <a:ext cx="3630201" cy="3538200"/>
          </a:xfrm>
          <a:prstGeom prst="rect">
            <a:avLst/>
          </a:prstGeom>
          <a:noFill/>
          <a:ln>
            <a:noFill/>
          </a:ln>
        </p:spPr>
      </p:pic>
      <p:sp>
        <p:nvSpPr>
          <p:cNvPr id="935" name="Google Shape;935;g28145417bdd_0_27"/>
          <p:cNvSpPr/>
          <p:nvPr/>
        </p:nvSpPr>
        <p:spPr>
          <a:xfrm>
            <a:off x="574600" y="2945500"/>
            <a:ext cx="351900" cy="1881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Inter Light"/>
              <a:ea typeface="Inter Light"/>
              <a:cs typeface="Inter Light"/>
              <a:sym typeface="Inter Light"/>
            </a:endParaRPr>
          </a:p>
        </p:txBody>
      </p:sp>
    </p:spTree>
  </p:cSld>
  <p:clrMapOvr>
    <a:masterClrMapping/>
  </p:clrMapOvr>
  <p:transition>
    <p:fade/>
  </p:transition>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9" name="Shape 939"/>
        <p:cNvGrpSpPr/>
        <p:nvPr/>
      </p:nvGrpSpPr>
      <p:grpSpPr>
        <a:xfrm>
          <a:off x="0" y="0"/>
          <a:ext cx="0" cy="0"/>
          <a:chOff x="0" y="0"/>
          <a:chExt cx="0" cy="0"/>
        </a:xfrm>
      </p:grpSpPr>
      <p:sp>
        <p:nvSpPr>
          <p:cNvPr id="940" name="Google Shape;940;g28145417bdd_0_41"/>
          <p:cNvSpPr txBox="1"/>
          <p:nvPr>
            <p:ph type="title"/>
          </p:nvPr>
        </p:nvSpPr>
        <p:spPr>
          <a:xfrm>
            <a:off x="576000" y="216000"/>
            <a:ext cx="7920000" cy="3963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08"/>
              <a:buNone/>
            </a:pPr>
            <a:r>
              <a:rPr lang="en"/>
              <a:t>Detailed look of an Avalla scenario</a:t>
            </a:r>
            <a:endParaRPr/>
          </a:p>
        </p:txBody>
      </p:sp>
      <p:sp>
        <p:nvSpPr>
          <p:cNvPr id="941" name="Google Shape;941;g28145417bdd_0_41"/>
          <p:cNvSpPr txBox="1"/>
          <p:nvPr>
            <p:ph idx="1" type="body"/>
          </p:nvPr>
        </p:nvSpPr>
        <p:spPr>
          <a:xfrm>
            <a:off x="4803623" y="792000"/>
            <a:ext cx="3708000" cy="3780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600"/>
              </a:spcBef>
              <a:spcAft>
                <a:spcPts val="0"/>
              </a:spcAft>
              <a:buSzPts val="2353"/>
              <a:buNone/>
            </a:pPr>
            <a:r>
              <a:rPr b="1" lang="en">
                <a:solidFill>
                  <a:schemeClr val="accent6"/>
                </a:solidFill>
                <a:latin typeface="Inter"/>
                <a:ea typeface="Inter"/>
                <a:cs typeface="Inter"/>
                <a:sym typeface="Inter"/>
              </a:rPr>
              <a:t>Checking controlled functions</a:t>
            </a:r>
            <a:endParaRPr b="1">
              <a:solidFill>
                <a:schemeClr val="accent6"/>
              </a:solidFill>
              <a:latin typeface="Inter"/>
              <a:ea typeface="Inter"/>
              <a:cs typeface="Inter"/>
              <a:sym typeface="Inter"/>
            </a:endParaRPr>
          </a:p>
          <a:p>
            <a:pPr indent="-340232" lvl="0" marL="457200" rtl="0" algn="l">
              <a:lnSpc>
                <a:spcPct val="115000"/>
              </a:lnSpc>
              <a:spcBef>
                <a:spcPts val="600"/>
              </a:spcBef>
              <a:spcAft>
                <a:spcPts val="0"/>
              </a:spcAft>
              <a:buSzPts val="1900"/>
              <a:buChar char="●"/>
            </a:pPr>
            <a:r>
              <a:rPr lang="en" sz="1900"/>
              <a:t>Keyword </a:t>
            </a:r>
            <a:r>
              <a:rPr b="1" lang="en" sz="1900">
                <a:latin typeface="Inter"/>
                <a:ea typeface="Inter"/>
                <a:cs typeface="Inter"/>
                <a:sym typeface="Inter"/>
              </a:rPr>
              <a:t>check</a:t>
            </a:r>
            <a:r>
              <a:rPr lang="en" sz="1900"/>
              <a:t> followed by</a:t>
            </a:r>
            <a:endParaRPr sz="1900"/>
          </a:p>
          <a:p>
            <a:pPr indent="-340232" lvl="1" marL="914400" rtl="0" algn="l">
              <a:lnSpc>
                <a:spcPct val="115000"/>
              </a:lnSpc>
              <a:spcBef>
                <a:spcPts val="0"/>
              </a:spcBef>
              <a:spcAft>
                <a:spcPts val="0"/>
              </a:spcAft>
              <a:buSzPts val="1900"/>
              <a:buChar char="○"/>
            </a:pPr>
            <a:r>
              <a:rPr lang="en" sz="1900"/>
              <a:t>the name of the controlled location </a:t>
            </a:r>
            <a:endParaRPr sz="1900"/>
          </a:p>
          <a:p>
            <a:pPr indent="-340232" lvl="1" marL="914400" rtl="0" algn="l">
              <a:lnSpc>
                <a:spcPct val="115000"/>
              </a:lnSpc>
              <a:spcBef>
                <a:spcPts val="0"/>
              </a:spcBef>
              <a:spcAft>
                <a:spcPts val="0"/>
              </a:spcAft>
              <a:buSzPts val="1900"/>
              <a:buChar char="○"/>
            </a:pPr>
            <a:r>
              <a:rPr lang="en" sz="1900"/>
              <a:t>the value to be checked</a:t>
            </a:r>
            <a:endParaRPr sz="1900"/>
          </a:p>
          <a:p>
            <a:pPr indent="-340232" lvl="0" marL="457200" rtl="0" algn="l">
              <a:lnSpc>
                <a:spcPct val="115000"/>
              </a:lnSpc>
              <a:spcBef>
                <a:spcPts val="0"/>
              </a:spcBef>
              <a:spcAft>
                <a:spcPts val="0"/>
              </a:spcAft>
              <a:buSzPts val="1900"/>
              <a:buChar char="●"/>
            </a:pPr>
            <a:r>
              <a:rPr lang="en" sz="1900"/>
              <a:t>The check can either PASS or FAIL</a:t>
            </a:r>
            <a:endParaRPr sz="1900"/>
          </a:p>
        </p:txBody>
      </p:sp>
      <p:pic>
        <p:nvPicPr>
          <p:cNvPr id="942" name="Google Shape;942;g28145417bdd_0_41"/>
          <p:cNvPicPr preferRelativeResize="0"/>
          <p:nvPr/>
        </p:nvPicPr>
        <p:blipFill rotWithShape="1">
          <a:blip r:embed="rId3">
            <a:alphaModFix/>
          </a:blip>
          <a:srcRect b="0" l="0" r="0" t="0"/>
          <a:stretch/>
        </p:blipFill>
        <p:spPr>
          <a:xfrm>
            <a:off x="574600" y="1201500"/>
            <a:ext cx="3630201" cy="3538200"/>
          </a:xfrm>
          <a:prstGeom prst="rect">
            <a:avLst/>
          </a:prstGeom>
          <a:noFill/>
          <a:ln>
            <a:noFill/>
          </a:ln>
        </p:spPr>
      </p:pic>
      <p:sp>
        <p:nvSpPr>
          <p:cNvPr id="943" name="Google Shape;943;g28145417bdd_0_41"/>
          <p:cNvSpPr/>
          <p:nvPr/>
        </p:nvSpPr>
        <p:spPr>
          <a:xfrm>
            <a:off x="574600" y="3293300"/>
            <a:ext cx="2498700" cy="1881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Inter Light"/>
              <a:ea typeface="Inter Light"/>
              <a:cs typeface="Inter Light"/>
              <a:sym typeface="Inter Light"/>
            </a:endParaRPr>
          </a:p>
        </p:txBody>
      </p:sp>
    </p:spTree>
  </p:cSld>
  <p:clrMapOvr>
    <a:masterClrMapping/>
  </p:clrMapOvr>
  <p:transition>
    <p:fade/>
  </p:transition>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7" name="Shape 947"/>
        <p:cNvGrpSpPr/>
        <p:nvPr/>
      </p:nvGrpSpPr>
      <p:grpSpPr>
        <a:xfrm>
          <a:off x="0" y="0"/>
          <a:ext cx="0" cy="0"/>
          <a:chOff x="0" y="0"/>
          <a:chExt cx="0" cy="0"/>
        </a:xfrm>
      </p:grpSpPr>
      <p:sp>
        <p:nvSpPr>
          <p:cNvPr id="948" name="Google Shape;948;g28145417bdd_0_48"/>
          <p:cNvSpPr txBox="1"/>
          <p:nvPr>
            <p:ph type="title"/>
          </p:nvPr>
        </p:nvSpPr>
        <p:spPr>
          <a:xfrm>
            <a:off x="576000" y="216000"/>
            <a:ext cx="7920000" cy="3963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3200"/>
              <a:buNone/>
            </a:pPr>
            <a:r>
              <a:rPr lang="en"/>
              <a:t>AsmetaV</a:t>
            </a:r>
            <a:endParaRPr/>
          </a:p>
        </p:txBody>
      </p:sp>
      <p:sp>
        <p:nvSpPr>
          <p:cNvPr id="949" name="Google Shape;949;g28145417bdd_0_48"/>
          <p:cNvSpPr txBox="1"/>
          <p:nvPr>
            <p:ph idx="1" type="body"/>
          </p:nvPr>
        </p:nvSpPr>
        <p:spPr>
          <a:xfrm>
            <a:off x="576000" y="792000"/>
            <a:ext cx="7920000" cy="3780000"/>
          </a:xfrm>
          <a:prstGeom prst="rect">
            <a:avLst/>
          </a:prstGeom>
          <a:noFill/>
          <a:ln>
            <a:noFill/>
          </a:ln>
        </p:spPr>
        <p:txBody>
          <a:bodyPr anchorCtr="0" anchor="t" bIns="0" lIns="0" spcFirstLastPara="1" rIns="0" wrap="square" tIns="0">
            <a:noAutofit/>
          </a:bodyPr>
          <a:lstStyle/>
          <a:p>
            <a:pPr indent="0" lvl="0" marL="101600" rtl="0" algn="l">
              <a:lnSpc>
                <a:spcPct val="115000"/>
              </a:lnSpc>
              <a:spcBef>
                <a:spcPts val="600"/>
              </a:spcBef>
              <a:spcAft>
                <a:spcPts val="0"/>
              </a:spcAft>
              <a:buSzPts val="2000"/>
              <a:buNone/>
            </a:pPr>
            <a:r>
              <a:rPr lang="en"/>
              <a:t>After having written a scenario, it can be executed through:</a:t>
            </a:r>
            <a:endParaRPr/>
          </a:p>
          <a:p>
            <a:pPr indent="-355600" lvl="0" marL="457200" rtl="0" algn="l">
              <a:lnSpc>
                <a:spcPct val="115000"/>
              </a:lnSpc>
              <a:spcBef>
                <a:spcPts val="600"/>
              </a:spcBef>
              <a:spcAft>
                <a:spcPts val="0"/>
              </a:spcAft>
              <a:buSzPts val="2000"/>
              <a:buChar char="●"/>
            </a:pPr>
            <a:r>
              <a:rPr lang="en"/>
              <a:t>The simple AsmetaV validator</a:t>
            </a:r>
            <a:endParaRPr/>
          </a:p>
          <a:p>
            <a:pPr indent="0" lvl="0" marL="0" rtl="0" algn="l">
              <a:lnSpc>
                <a:spcPct val="115000"/>
              </a:lnSpc>
              <a:spcBef>
                <a:spcPts val="600"/>
              </a:spcBef>
              <a:spcAft>
                <a:spcPts val="0"/>
              </a:spcAft>
              <a:buSzPts val="2000"/>
              <a:buNone/>
            </a:pPr>
            <a:r>
              <a:t/>
            </a:r>
            <a:endParaRPr/>
          </a:p>
          <a:p>
            <a:pPr indent="-355600" lvl="0" marL="457200" rtl="0" algn="l">
              <a:lnSpc>
                <a:spcPct val="115000"/>
              </a:lnSpc>
              <a:spcBef>
                <a:spcPts val="600"/>
              </a:spcBef>
              <a:spcAft>
                <a:spcPts val="0"/>
              </a:spcAft>
              <a:buSzPts val="2000"/>
              <a:buChar char="●"/>
            </a:pPr>
            <a:r>
              <a:rPr lang="en"/>
              <a:t>The execution of a scenario through animation</a:t>
            </a:r>
            <a:endParaRPr/>
          </a:p>
          <a:p>
            <a:pPr indent="0" lvl="0" marL="0" rtl="0" algn="l">
              <a:lnSpc>
                <a:spcPct val="115000"/>
              </a:lnSpc>
              <a:spcBef>
                <a:spcPts val="600"/>
              </a:spcBef>
              <a:spcAft>
                <a:spcPts val="0"/>
              </a:spcAft>
              <a:buSzPts val="2000"/>
              <a:buNone/>
            </a:pPr>
            <a:r>
              <a:t/>
            </a:r>
            <a:endParaRPr/>
          </a:p>
          <a:p>
            <a:pPr indent="-355600" lvl="0" marL="457200" rtl="0" algn="l">
              <a:lnSpc>
                <a:spcPct val="115000"/>
              </a:lnSpc>
              <a:spcBef>
                <a:spcPts val="600"/>
              </a:spcBef>
              <a:spcAft>
                <a:spcPts val="0"/>
              </a:spcAft>
              <a:buSzPts val="2000"/>
              <a:buChar char="●"/>
            </a:pPr>
            <a:r>
              <a:rPr lang="en"/>
              <a:t>The AsmetaV validator keeping track of covered rules</a:t>
            </a:r>
            <a:endParaRPr/>
          </a:p>
        </p:txBody>
      </p:sp>
      <p:pic>
        <p:nvPicPr>
          <p:cNvPr id="950" name="Google Shape;950;g28145417bdd_0_48"/>
          <p:cNvPicPr preferRelativeResize="0"/>
          <p:nvPr/>
        </p:nvPicPr>
        <p:blipFill rotWithShape="1">
          <a:blip r:embed="rId3">
            <a:alphaModFix/>
          </a:blip>
          <a:srcRect b="7954" l="12614" r="13834" t="7954"/>
          <a:stretch/>
        </p:blipFill>
        <p:spPr>
          <a:xfrm>
            <a:off x="5303181" y="1712512"/>
            <a:ext cx="394925" cy="443125"/>
          </a:xfrm>
          <a:prstGeom prst="rect">
            <a:avLst/>
          </a:prstGeom>
          <a:noFill/>
          <a:ln>
            <a:noFill/>
          </a:ln>
        </p:spPr>
      </p:pic>
      <p:pic>
        <p:nvPicPr>
          <p:cNvPr id="951" name="Google Shape;951;g28145417bdd_0_48"/>
          <p:cNvPicPr preferRelativeResize="0"/>
          <p:nvPr/>
        </p:nvPicPr>
        <p:blipFill rotWithShape="1">
          <a:blip r:embed="rId4">
            <a:alphaModFix/>
          </a:blip>
          <a:srcRect b="10827" l="15558" r="15197" t="14187"/>
          <a:stretch/>
        </p:blipFill>
        <p:spPr>
          <a:xfrm>
            <a:off x="7454326" y="2798230"/>
            <a:ext cx="438400" cy="443125"/>
          </a:xfrm>
          <a:prstGeom prst="rect">
            <a:avLst/>
          </a:prstGeom>
          <a:noFill/>
          <a:ln>
            <a:noFill/>
          </a:ln>
        </p:spPr>
      </p:pic>
      <p:pic>
        <p:nvPicPr>
          <p:cNvPr id="952" name="Google Shape;952;g28145417bdd_0_48"/>
          <p:cNvPicPr preferRelativeResize="0"/>
          <p:nvPr/>
        </p:nvPicPr>
        <p:blipFill rotWithShape="1">
          <a:blip r:embed="rId5">
            <a:alphaModFix/>
          </a:blip>
          <a:srcRect b="0" l="0" r="0" t="0"/>
          <a:stretch/>
        </p:blipFill>
        <p:spPr>
          <a:xfrm>
            <a:off x="8392051" y="3760959"/>
            <a:ext cx="438400" cy="438400"/>
          </a:xfrm>
          <a:prstGeom prst="rect">
            <a:avLst/>
          </a:prstGeom>
          <a:noFill/>
          <a:ln>
            <a:noFill/>
          </a:ln>
        </p:spPr>
      </p:pic>
    </p:spTree>
  </p:cSld>
  <p:clrMapOvr>
    <a:masterClrMapping/>
  </p:clrMapOvr>
  <p:transition>
    <p:fade/>
  </p:transition>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56" name="Shape 956"/>
        <p:cNvGrpSpPr/>
        <p:nvPr/>
      </p:nvGrpSpPr>
      <p:grpSpPr>
        <a:xfrm>
          <a:off x="0" y="0"/>
          <a:ext cx="0" cy="0"/>
          <a:chOff x="0" y="0"/>
          <a:chExt cx="0" cy="0"/>
        </a:xfrm>
      </p:grpSpPr>
      <p:sp>
        <p:nvSpPr>
          <p:cNvPr id="957" name="Google Shape;957;p16"/>
          <p:cNvSpPr txBox="1"/>
          <p:nvPr>
            <p:ph type="title"/>
          </p:nvPr>
        </p:nvSpPr>
        <p:spPr>
          <a:xfrm>
            <a:off x="1037875" y="836000"/>
            <a:ext cx="7068300" cy="3963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Model Review</a:t>
            </a:r>
            <a:endParaRPr/>
          </a:p>
        </p:txBody>
      </p:sp>
      <p:sp>
        <p:nvSpPr>
          <p:cNvPr id="958" name="Google Shape;958;p16"/>
          <p:cNvSpPr txBox="1"/>
          <p:nvPr>
            <p:ph idx="1" type="body"/>
          </p:nvPr>
        </p:nvSpPr>
        <p:spPr>
          <a:xfrm>
            <a:off x="1037875" y="1353948"/>
            <a:ext cx="7068300" cy="3033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t>Andrea</a:t>
            </a:r>
            <a:endParaRPr/>
          </a:p>
          <a:p>
            <a:pPr indent="0" lvl="0" marL="0" rtl="0" algn="l">
              <a:lnSpc>
                <a:spcPct val="115000"/>
              </a:lnSpc>
              <a:spcBef>
                <a:spcPts val="1200"/>
              </a:spcBef>
              <a:spcAft>
                <a:spcPts val="0"/>
              </a:spcAft>
              <a:buSzPts val="1800"/>
              <a:buNone/>
            </a:pPr>
            <a:r>
              <a:rPr lang="en"/>
              <a:t>Sezione 8</a:t>
            </a:r>
            <a:endParaRPr/>
          </a:p>
          <a:p>
            <a:pPr indent="0" lvl="0" marL="0" rtl="0" algn="l">
              <a:lnSpc>
                <a:spcPct val="115000"/>
              </a:lnSpc>
              <a:spcBef>
                <a:spcPts val="1200"/>
              </a:spcBef>
              <a:spcAft>
                <a:spcPts val="1200"/>
              </a:spcAft>
              <a:buSzPts val="1800"/>
              <a:buNone/>
            </a:pPr>
            <a:r>
              <a:rPr lang="en"/>
              <a:t>Tempo: 10 minuti</a:t>
            </a:r>
            <a:endParaRPr/>
          </a:p>
        </p:txBody>
      </p:sp>
    </p:spTree>
  </p:cSld>
  <p:clrMapOvr>
    <a:masterClrMapping/>
  </p:clrMapOvr>
  <p:transition>
    <p:fade/>
  </p:transition>
</p:sld>
</file>

<file path=ppt/theme/theme1.xml><?xml version="1.0" encoding="utf-8"?>
<a:theme xmlns:a="http://schemas.openxmlformats.org/drawingml/2006/main" xmlns:r="http://schemas.openxmlformats.org/officeDocument/2006/relationships" name="MVM Ing template">
  <a:themeElements>
    <a:clrScheme name="Custom 347">
      <a:dk1>
        <a:srgbClr val="000C18"/>
      </a:dk1>
      <a:lt1>
        <a:srgbClr val="FFFFFF"/>
      </a:lt1>
      <a:dk2>
        <a:srgbClr val="85939C"/>
      </a:dk2>
      <a:lt2>
        <a:srgbClr val="E3F2F8"/>
      </a:lt2>
      <a:accent1>
        <a:srgbClr val="25A6E0"/>
      </a:accent1>
      <a:accent2>
        <a:srgbClr val="104499"/>
      </a:accent2>
      <a:accent3>
        <a:srgbClr val="94E277"/>
      </a:accent3>
      <a:accent4>
        <a:srgbClr val="4FB974"/>
      </a:accent4>
      <a:accent5>
        <a:srgbClr val="E9AB2D"/>
      </a:accent5>
      <a:accent6>
        <a:srgbClr val="D67309"/>
      </a:accent6>
      <a:hlink>
        <a:srgbClr val="104499"/>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